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8" r:id="rId2"/>
    <p:sldId id="368" r:id="rId3"/>
    <p:sldId id="293" r:id="rId4"/>
    <p:sldId id="294" r:id="rId5"/>
    <p:sldId id="295" r:id="rId6"/>
    <p:sldId id="296" r:id="rId7"/>
    <p:sldId id="297" r:id="rId8"/>
    <p:sldId id="310" r:id="rId9"/>
    <p:sldId id="311" r:id="rId10"/>
    <p:sldId id="312" r:id="rId11"/>
    <p:sldId id="313" r:id="rId12"/>
    <p:sldId id="315" r:id="rId13"/>
    <p:sldId id="360" r:id="rId14"/>
    <p:sldId id="298" r:id="rId15"/>
    <p:sldId id="299" r:id="rId16"/>
    <p:sldId id="300" r:id="rId17"/>
    <p:sldId id="301" r:id="rId18"/>
    <p:sldId id="302" r:id="rId19"/>
    <p:sldId id="303" r:id="rId20"/>
    <p:sldId id="361" r:id="rId21"/>
    <p:sldId id="304" r:id="rId22"/>
    <p:sldId id="357" r:id="rId23"/>
    <p:sldId id="305" r:id="rId24"/>
    <p:sldId id="306" r:id="rId25"/>
    <p:sldId id="362" r:id="rId26"/>
    <p:sldId id="364" r:id="rId27"/>
    <p:sldId id="365" r:id="rId28"/>
    <p:sldId id="358" r:id="rId29"/>
    <p:sldId id="352" r:id="rId30"/>
    <p:sldId id="344" r:id="rId31"/>
    <p:sldId id="367" r:id="rId32"/>
    <p:sldId id="307" r:id="rId33"/>
    <p:sldId id="359" r:id="rId34"/>
  </p:sldIdLst>
  <p:sldSz cx="9144000" cy="6858000" type="screen4x3"/>
  <p:notesSz cx="6858000" cy="97155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1" autoAdjust="0"/>
    <p:restoredTop sz="57347" autoAdjust="0"/>
  </p:normalViewPr>
  <p:slideViewPr>
    <p:cSldViewPr>
      <p:cViewPr varScale="1">
        <p:scale>
          <a:sx n="54" d="100"/>
          <a:sy n="54" d="100"/>
        </p:scale>
        <p:origin x="218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C9E5B7-B375-9518-173C-751554EAD5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6FDCE8D-0998-12A1-8977-87DBC908E46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989E9596-E8E1-7FC6-3E26-E0D770821CA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EC518735-233D-5B33-E31F-5DDEF49645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F73982-2350-174C-BFEE-93766885CD0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34010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2-26T12:43:42.511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227 368 0,'-46'0'62,"92"136"-62,-46-91 16,136 46-16,-91-46 15,0 46-15,91 136 16,-90-137 0,-1-44-16,-45 45 15,46-91 1,-46 45-16,45 46 0,0-46 16,-45 0-1,0 1-15,46 44 16,-1 1-16,-45 0 0,45-1 15,-45 92 1,0-137-16,0 91 16,46-45-16,-46 0 15,0 45-15,0-91 16,0 46 0,0 0 15,0-46-31,0 0 15,0 1 1,0-1-16,0 0 16,0 1-1,0 90-15,0-91 16,0 1 0,0-1-1,0 0 1,0 91 31,0-181 109,0-91-156,45-46 16,46 46-16,-91 91 15,0 0-15,45-137 16,0 92-1,-45 44-15,0 1 16,46-91-16,-46 0 16,0 45 15,0 46-31,45-1 16,0-44-16,-45-47 15,0 92 1,0 0-16,0-1 15,0-44 1,0-1 0,0 0-16,0 46 15,0 0-15,0-1 16,0 1 0,0 0-1,0-1-15,0 1 16,0-1-1,0 1 1,0 0-16,0-1 31,0 1 16,0-46-31,0 46 46,0 0-46,-45-1-16,0-45 16,-46 46-1,0-91 16,46 91-31,0-1 16,-1 46 0,46-45-16,-45 0 15,0-1 1,-46 1 31,46 45-32,-1-91-15,1 91 16,-1 0 15,-44-45-31,-1 45 16,46 0-16,-1 0 16,1 0 62,0 0-47,-1 45 16,1-45-32,-46 91 1,46-46 0,-1 1-16,92-46 203,-1 0-188,0 0 1,1 0 0,-1 45 15,46 91 31,0 45-46,45-135-16,-91 45 16,91 135-16,-90-226 15,-1 46-15,0-1 16,46 46 15,-91 0-31,45-46 16,-45 0-1,46 1-15,-1-46 16,-45 45 0,0 0-1,91 91 1,-1-45 0,-90-46-1,46 1-15,-1-1 16,0 0-1,-45 46 1,46-45-16,-46-1 16,45 46-1,-45-46-15,0 0 16,0 46-16,0-46 16,0 92-16,0-47 15,0-44-15,0 90 16,0-46-16,0-44 15,0-1 1,0 0-16,0 46 16,0 0-1,0-46 1,0 46-16,0-46 16,0 46-1,0-46 1,0 1-1,-45 44 1,-1-44 0,-44-46 15,44 181 0,46-226 157,0 0-173,0-92-15,0 1 16,0 46-16,0 44 16,46-44-16,-1-92 15,0 46-15,1-45 16,-1 135-16,1-135 15,44 45-15,-44 45 16,-46-136 0,45 182-16,0-91 15,1 0-15,-46 0 0,45-91 16,-45 136-16,0 46 16,45 45-1,-45-45-15,0-1 16,46 1-1,-46-1 17,0 1-1,0-136 47,-91 90-62,46 46-1,-1-1 1,1-45 15,0 91-15,-1 0-16,1-45 15,45 0-15,-45-1 16,-137 1 0,137 45-16,-1 0 15,1 0 1,-46-45 0,46 45-1,0 0 1,-1 0 31,1 0-32,0 0 1,-1 0 0,1 0-16,-46 0 31,0 0-31,46 0 15,0 0-15,-1 0 16,1 0-16,0 0 47,-1 0-31,92 0 124,-1 0-109,0 0-31,46 0 16,0 0-16,0 0 16,-46 0-16,0 0 15,1 0-15,90 0 16,-91 0-16,46 0 16,-46 0-16,0 45 31,-45 0-31,91 46 15,-91-46 1,45 1 0,1-1-16,-1 46 15,-45-46 17,91 91-32,-46-45 15,-45 0 1,46 0-1,-1 90 1,-45-90 0,45-1-1,-45 137-15,0-182 16,0 46-16,0 0 16,0 90-16,0-45 15,0-45-15,0-45 16,0 44-16,0 92 15,0-92 1,0 46 0,0-45-16,0 0 15,0 136-15,0-182 0,0 0 16,0 1-16,0 90 16,0 91-1,0-182-15,-45-45 16,45 136-16,-45-45 15,-1 90-15,1-90 16,45-46 0,-91 137-16,0-137 15,91 0-15,-45-45 16,0 91-16,-1-46 16,-44 137-16,90-137 15,-91 46 1,46-46-1,-1-45 95,1 0-110,-46 0 0,1-181 15,90 90-15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2-26T12:43:52.471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2134 1010 0,'-45'0'32,"-1"0"-32,-90 0 15,46 45-15,44-45 16,1 0 0,0 0-16,-1 0 46,1 0-46,-46 45 32,46 1-17,-1-1 1,1 0-16,45 1 31,-45 44-31,45-44 16,-46-1-16,46 0 15,-45 1 1,45-1 0,-91 91-16,91-45 15,0 0-15,-45-1 16,45-44-16,0 44 16,-45 1-16,45 45 15,0-90-15,-46-1 16,46 91-16,0-91 15,0 1 17,0 44 15,0-44-32,0 44 1,0-44-16,0-1 15,0 1 1,0 44-16,0-44 16,46 44-1,-46 1-15,45-91 16,-45 45-16,45 1 16,1-1-1,44 1 1,-44-46-1,-1 90-15,46-44 16,-46-46 78,0 0-79,-90 0 142,-46-91-157,46 46 15,45-1-15,-91-45 16,46-90 0,45 136-1,0-46-15,-45 46 16,45-46-16,0 0 31,0 46-31,0-1 31,0 1-31,0 0 16,0-46-16,0 0 16,0 46-1,-46 0-15,46-1 16,0-44-16,0 44 15,0-45 1,0 46 0,0 0-16,0-46 15,0 46-15,0-137 16,0 91-16,0 46 16,0 0-16,0-1 15,46-135-15,-1 90 16,0-45-1,1 0-15,-46 91 16,45-46-16,46 46 16,-91-46-16,45 46 15,0-46 1,1 46-16,-46-1 16,45 46-1,-45-45 1,46 45-1,-1-46-15,0 1 0,1 45 16,-1 0-16,0 0 16,46 0 109,45 0-125,-90 0 15,44 0 1,-44 45-16,-1-45 16,0 46-1,1-1-15,-1 1 16,0-1 93,1 0-78,-92-45 204,1 0-220,-46 0 1,46 0-16,0 0 16,-1 0-1,1 0-15,0 0 47,-1 0-47,1 0 16,-1 0-16,-44 0 15,-1 0 1,91 46-16,-136-46 16,91 0-1,-1 0-15,1 0 16,-91 0 0,90 0-1,1 0 32,45 45 0,-45 0-31,45 1-1,-46 44-15,46 1 16,0 0-1,0-46-15,-45 46 16,45 0-16,-45-46 16,45 46-1,0-1 17,0-44-32,0 44 15,0-44-15,0-1 16,0 1-1,0-1-15,0 46 16,0-1-16,0 46 16,0-90-1,0 181-15,0-182 16,0 0-16,0 46 0,0 0 16,0 45-1,0-91-15,0 0 16,0 1-16,0-1 15,0 137-15,0-92 16,0-44-16,0-1 16,0 46-1,0 0 1,0-46-16,0 0 16,0 1-16,0-1 15,0 0 32,0 1-31,-46 44 234,1-135-235,-46-136-15,-45-46 32,136 136-17,0 46 48,-91-46-48,46-45 1,45 91 0,0-1-1,0 1-15,0-1 16,0 1-16,0-46 31,0 1-15,-45 44-16,45 1 0,0 0 15,0-46-15,0-45 16,-46 91 0,46-92-1,0-89 1,0 180-16,0 1 15,0 0-15,0-1 16,0 1-16,0-46 16,0 46-16,0-1 15,0 1 1,0 0-16,0-1 16,0 1-16,0-46 15,0 1-15,0 44 16,91 46 15,-91-45-31,45-46 16,1 91-16,-1-91 15,46 46 1,-46 0-16,1 45 16,-1 0-1,0-46 1,91 1-16,-136 0 31,46 45-15,44 0-1,-44 0-15,-1 0 78,0 0-62,1 0 15,-1 0 1,1 0-17,44-46-15,1 46 110,-46-90-95,1 44 32,-1 1-47,46-1 31,-46 46-31,1-45 16,-1 0 0,0 45-16,1-46 15,-92 46 126,-90 0-141,45 0 15,46 0 1,0 0-16,-1 0 16,1 0 15,0 0-31,-1 0 16,-44 46-16,44-46 15,-45 0-15,1 45 16,-1 0-1,46 46-15,-1-45 16,1-46 0,-46 45-16,46 0 15,0 1-15,-1-1 16,1 0 0,45 46-1,-45-46-15,-1 1 16,1-46-16,-46 45 15,46 1 1,-1 44-16,-44 92 16,-92-46-1,182-91-15,-91 136 16,46-135-16,0 45 0,-1-1 16,46-44-1,-45-1-15,45 0 31,0 1 32,0-1-63,0 0 16,0 46-16,0 0 15,0 181-15,0-181 16,0 226-1,0-271-15,0 90 16,0 0-16,0 0 0,0 45 16,0-45-1,0-90-15,0-1 0,0 0 16,0 46 0,0-46-16,0 91 15,0-90 1,45 45-1,1-46 1,-46 0-16,90 91 16,-90-90-1,46 44 1,-1-90 15,1 46-15,-1-46 62,46 45-62,-1-45-1,-44 0-15,44 0 16,47 0-1,-47 0 1,-44 0 0,44 0-1,-44 0 1,-1-45-16,0 45 31,46-46 79,-46 1-110,-45-46 156,0 46-156,-90-91 0,44 45 31,46 46-31,-45-1 16,0 1 15,45 0 16,0-1 15,-46 1-46,46 0-16,0-1 31,-45-44-31,0 44 16,-1-44-16,1-92 15,0 46 1,45 91-16,0-46 16,0 0-16,-137-45 15,137 45-15,-45 1 16,-136-228 0,135 182-1,46 91 1,-45-91-16,45 45 15,0 46-15,0-1 16,0 1-16,0-91 16,0 45-16,0-45 15,0 91 1,0-46-16,0-45 16,0 91-1,0-46-15,0 46 0,0-46 16,136-91-1,-91 92 1,-45 44-16,46 1 16,-1-91-16,0 91 15,1-46 1,-1 45 0,46-44-1,-46 90-15,-45-46 16,46 1-16,-1 0 15,0-1 1,1 1-16,44 0 0,-44 45 31,-1 0-31,0 0 32,1 0-32,-1 0 15,0 0 1,1 0-1,-1 0 173,1 0-172,-1 0 15,0 0-16,1 0-15,-1 0 47,46 0-31,-137 0 250,1 0-266,0 0 15,-1 0 1,1 0-16,0 0 15,-1 0 1,1 0-16,-1 45 16,1-45-1,-91 136-15,45-91 16,46 1 0,0-46-1,45 45 1,-46-45-16,-44 45 15,44 1-15,1 45 16,0-46-16,-46 46 16,45-46-1,46 0 32,0 1-31,0 44-1,-45-44 1,45-1-16,0 1 16,0-1-16,0 0 15,0 91 1,0-90-16,0 44 0,0 1 16,0 0-16,0 90 15,0-90-15,0 181 16,0-227-16,0 46 15,0 45-15,0 46 16,0-1 0,0-136-16,0 182 15,0-181-15,0 44 16,0-44 0,0-1-1,0 46-15,0 45 16,0-91-1,0 46-15,0 45 16,0 0-16,0-91 16,0 1-16,0 44 15,0 92-15,91-46 16,-46-91 0,-45 1-1,46 44 32,-46-44 0,45-46 94,0 0-141,1 0 93,-1 0-77,-45-46 62,0-90-78,0 0 16,0 0-16,0 45 15,0-45-15,0-45 16,0 136 0,-45-91-16,45 90 15,0 1 16,0-91-15,-46 0 0,46 45-1,0 46 1,0-46-16,0 45 16,0 1-1,-45 0 1,0-1-16,45-44 15,0-1 1,-46 0 0,46 46-1,0 0 63,-45-1-78,-1 1 16,46-46 47,0 46-63,-45-91 15,45 90 1,-45 1-16,45-46 15,-136-90-15,90 90 16,46 46 47,-45-137-63,45 92 31,0-1 0,0 46-31,0-46 0,45 0 16,1 46-16,44-1 15,46 1 1,-90 45-16,90-91 16,-45 91-1,-46-90-15,0 90 31,91-46-31,-90 1 16,-1 45 0,0-45-1,1 45 17,-1 0-17,0 0-15,1 0 16,-1 0-1,1 0-15,-1 0 32,0 0-17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2-26T12:43:59.219"/>
    </inkml:context>
    <inkml:brush xml:id="br0">
      <inkml:brushProperty name="width" value="0.15875" units="cm"/>
      <inkml:brushProperty name="height" value="0.15875" units="cm"/>
      <inkml:brushProperty name="fitToCurve" value="1"/>
    </inkml:brush>
    <inkml:context xml:id="ctx1">
      <inkml:inkSource xml:id="inkSrc2">
        <inkml:traceFormat>
          <inkml:channel name="X" type="integer" max="396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135.42662" units="1/cm"/>
          <inkml:channelProperty channel="Y" name="resolution" value="69.81818" units="1/cm"/>
          <inkml:channelProperty channel="T" name="resolution" value="1" units="1/dev"/>
        </inkml:channelProperties>
      </inkml:inkSource>
      <inkml:timestamp xml:id="ts1" timeString="2020-03-18T12:26:39.269"/>
    </inkml:context>
  </inkml:definitions>
  <inkml:trace contextRef="#ctx0" brushRef="#br0">1407 862 0,'-91'0'156,"46"0"-140,-46 0 0,46 0-16,-1 0 15,1 0 1,-1 0 31,-44 0-47,44 0 15,1 0-15,0 0 16,-1 0 31,-44 0-47,44 0 16,1 0-16,0 0 15,-1 0 32,1 0-47,-46 0 16,46 0-1,-1 0 1,1 0 0,0 0-16,-46 0 15,0 0 16,46 0-31,-46 0 16,0 0-16,46 0 16,-46 0-1,-45 0 1,46 0 0,-137 0-1,136 0-15,46 0 16,45 45-16,-46-45 15,1 0 1,0 0 156,45-90-172,0 44 16,45-44-16,-45-1 15,45 45 1,1 46 15,-46-90-15,181 44-16,-135 46 15,-1 0-15,0-45 16,1 45 0,-1 0-1,0 0 48,1 0-48,-1 0 48,0 0-48,1 0 17,-1 0-17,0 0-15,92 45 16,-92 1 0,46-46-16,-1 45 15,-44 0-15,-1-45 16,0 46-1,46-46 1,-45 45 0,-46 1-16,45 44 15,0-90 17,46 46-17,-46-46 1,1 45-1,-1 0 1,46 1 0,-91-1-1,45 0 1,0 46 0,-45-46-1,91 92 1,-46-137-1,1 90-15,-46 1 16,0 45-16,0-91 16,45 46-16,1-46 15,-46 92-15,45 44 16,-45-136 0,0 91-16,91-90 15,-91-1-15,45 0 16,-45 1-1,0 45 1,0 45 0,0-91-16,0 46 15,0-46-15,0 0 16,0 1 0,0-1-16,0 0 15,0 1 1,0-1-1,0 1 1,0-1-16,0 182 31,-91-91-15,46-46 0,0 137-16,-1-181 15,46-1-15,-45 0 16,45 1-16,-46 44 15,1 1-15,0-46 79,45 1-79,-46-1 0,1-45 125,0 0-110</inkml:trace>
  <inkml:trace contextRef="#ctx0" brushRef="#br0" timeOffset="-3042.23">-770 907 0,'0'-45'16,"45"45"125,0 0-126,1 0-15,-1 0 32,0 0 77,1 0-93,-1 0-16,0 0 0,1 91 15,-1-91-15,0 0 16,1 0-1,45 90-15,45-44 16,-91-46 0,0 0-16,46 45 15,-46 0 17,1-45-32,-46 46 15,45 45 1,1-46 31,-1 0-32,46 1-15,-46-46 16,0 45-16,-45 0 16,91 91-1,-46-90-15,-45 44 16,136 1-1,-136-45-15,0-1 16,46 136-16,-46-135 16,45-46-16,-45 45 15,0 0-15,0 1 16,0 44 0,45-44-16,-45-1 15,0 46 1,46 0-16,-46-1 15,45 1-15,-45-46 16,0 1 0,0 90-1,0-45 1,0-1-16,0 1 16,0-46-1,0 1-15,0 44 0,0 46 16,0-45-1,0-45-15,0 90 16,0 0-16,0-91 16,0 91-16,0-91 15,0 137 1,0-46-16,-45 0 16,-1-91-1,46 46-15,0 0 16,-90 0-16,90-1 15,0-44 1,-46-1-16,1 0 31,45 1-15,0-1 15,0-90 204,0-46-235,0-45 15,0 45 1,45 0-16,-45 46 15,91-182-15,-46 182 16,-45-46-16,91 1 16,-91-1-1,46 0-15,-1-45 16,46 91 0,-46-182-16,-45 182 15,0-1 1,45 1-16,1-91 15,-1 0 1,-45 45-16,45 0 16,1-90-1,-46 135 1,45 1 0,-45 0 30,0-1-30,46-44-16,-46 44 16,0 1-1,0 0 1,0-1 0,0 1-16,0 0 15,0-46-15,0-45 16,0 45-1,0 46-15,0-91 16,0 45-16,0 0 16,0 46 15,0 45-31,0-46 0,0 1 16,0-91-1,0 91-15,0-46 16,-46 46-16,46-1 172</inkml:trace>
  <inkml:trace contextRef="#ctx1" brushRef="#br0">0 0 0</inkml:trace>
  <inkml:trace contextRef="#ctx0" brushRef="#br0" timeOffset="-2697.68">1588 1361 0,'0'-136'203,"-45"45"-203,45 46 16,-91-91-16,46 45 15,-46-45-15</inkml:trace>
  <inkml:trace contextRef="#ctx0" brushRef="#br0" timeOffset="5420.47">-725 545 0,'-45'0'94,"90"0"-63,46-46-16,-46 46 79,0 0-94,1 0 47,-1 0-31,46 0-1,-46 0-15,0 0 16,1 0 0,-1 0-16,46 0 15,-46 0-15,91 0 16,0 0-16,-90 0 15,-1 0-15,1 0 16,-1 0-16,0 0 31,46 0-31,0 0 16,-46 0 0,46 0-16,-46 0 15,46 46 1,-46-46-1,0 0-15,1 45 16,-1-45 0,1 45-1,-1-45-15,0 46 16,46-1 0,-46-45-1,46 46-15,-46 90 16,1-90-16,-46-1 15,45 0 1,91 137-16,-90-91 16,-46-46-1,45 46-15,-45-45 32,0-1-17,0 1-15,45 90 16,1-91-16,-46 46 15,45-45 17,-45-1-32,0 91 15,0-90 1,0 45 0,0-46-1,0 137-15,0-137 16,0 46-1,0 0-15,0 136 16,0-181-16,0-1 16,0 1-16,0 45 15,0-1 1,0-44 15,0-1-31,0 46 16,0-45-1,0 90-15,0 0 16,0-90 0,0-1-1,-45 46 1,45 0 0,0-46-1,-46 1-15,46-1 16,0 1-16,-45-1 15,45 1-15,-45 90 16,-1-91-16,46 46 16,-45-91-16,0 46 15,45-1 1,-46 46-16,1-46 0,45 1 16,-46 45-1,-44-46 1,44-45-16,1 46 15,0 44-15,-1-44 16,1-1-16,0 1 16,-46 45-1,0-46 17,46-45-1,45 91 16,-46-46-47,46-135 234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2-26T12:42:58.565"/>
    </inkml:context>
    <inkml:brush xml:id="br0">
      <inkml:brushProperty name="width" value="0.15875" units="cm"/>
      <inkml:brushProperty name="height" value="0.15875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-771 2022 0,'0'-45'687,"0"1"-671,0-46 0,-46 45 77,1 45-93,-46 0 16,46 0 0,-46 45-1,46 0-15,45 0 16,-136-1 0,136 1 77,0 0-77,45 45-16,-45 0 16,45-45-1,1 0 1,-1 0 93,0-45-46,1 0 30,-1 0-46,0 0-31,46 0-16,-45-45 31,-1 0-15,46-45-1,-46 45 1,-45 0 0,45 0 15,-45 0-15,0 0 62,-45 45-47,0 0 0,-1 0 0,1 0-15,0 0-16,-1 0 16,1 90 31,45 0-16,0-45-16,0 0 1,0 45 0,0-45-1,0 0 1,0 45 0,0-46-1,0 1 1,0 0-1,45 0 48,1-45-32,-1 0-15,46 0-16,-46-45 15,46-89-15,-91 89 0,45-45 16,0 45 0,1-45-16,-46 0 15,0 0 1,45 0 0,-45 46 30,0-1-30,0-45 0,0 45 62,-45 45-47,-1 0 0,1 0-31,0 0 16,-46 0 15,46 0-15,-1 45-16,46 0 31,0 0-15,-45 44-16,-46 91 15,91-90 17,0-45-17,0 45 1,0-45 15,0 0-15,0 0-1,0-1 17,0 1-17,0 0-15,46 0 16,90-45 46,-91 0-15,-45-45-31,0-45-16,0 1 15,0 44 17,0 0 140,-45 45-157,-1 0 1,1 0-1,0 0 17,-1 0-17,1 0 1,-1 0 0,46 45 15,0 0-31,0 0 62,0-1-46,0 1 0,46-45-1,45 0-15,-46 0 16,91 0-1,-91-45 1,-45 1-16,46-1 16,-1 0-16,0-45 15,-45 45 1,0-45-16,0 0 16,46 45-1,-46 0 1,0 0-16,-46 45 109,1 0-93,0 0-1,-1 0 1,1 0 0,0 0-1,-1 0-15</inkml:trace>
  <inkml:trace contextRef="#ctx0" brushRef="#br0" timeOffset="-59757.72">-816 1753 0,'0'45'15,"0"45"-15,0 44 16,0 46-16,0-90 15,46 135-15,-1-181 16,-45 1-16,45 0 16,-45 0-16,46 90 15,-1-90 1,-45 0-16,45 45 0,-45-45 16,46 0-16,-1-1 15,-45 1-15,0 45 16,0-45-1,0 0-15,45 45 16,-45 45-16,46-90 16,-46 0-1,0-1 1</inkml:trace>
  <inkml:trace contextRef="#ctx0" brushRef="#br1" timeOffset="-68821">-998 1843 0,'0'45'140,"0"0"-140,45-1 0,91 136 16,0-90-16,-136-45 16,46 45-1,-1-45-15,91 45 16,-91-46 15,1-44 0,-46 45-15,45 0-16,1 45 16,-46-45-16,45 45 15,0-45-15,-45 0 31,46 0-15,-46 0 0,45 0-1,0-1 48,-45 46-48,0-45 17,0 0-17,0 0 17,0 0 14,0 0-30,0 45 31,0-45-47,0 0 78,0 0-47,0-1 63,0 1-31,0-224 171,0 134-234,0-45 0,-45-135 16,45 91-16,0 44 15,-45-45 1,45 90-16,-46-90 15,1 90 1,45 0 47,-45-44-48,45 44 48,-46-45-63,1 45 15</inkml:trace>
  <inkml:trace contextRef="#ctx0" brushRef="#br0" timeOffset="38535.24">-997 1359 0,'91'45'47,"-46"0"-16,0 1-31,46 89 0,0-89 16,-46-1-16,0 0 0,1 1 15,-1-1 1,46 91 0,-46-46-1,-45-45 1,45 46 0,1-46-16,-46 46 15,45-46-15,1 0 16,-1 1-16,-45-1 15,0 45-15,45 46 16,-45-90 0,46 44-16,-46-45 15,0 1 1,90 89 0,-90-89-1,0 44-15,0-44 16,0-1-16,0 91 15,0-91 17,0 0-17,0 0 1,0 46 0,0-46-16,0 46 15,0-1 32,0-44-31,-45-1 171</inkml:trace>
  <inkml:trace contextRef="#ctx0" brushRef="#br0" timeOffset="5039.31">6487 2354 0,'-46'0'156,"1"0"-140,0 0 15,-1 0 0,1 0 1,45 45 30,0 46 126,45-91-126,1-91-31,-46 46-15,45-91-16,-45 45 16,0 46 109,0 0-16,-45 45-78,-1 0-15,1 0-1,0 0 1,-46 0 0,45 0-1,1 0 1,0 0-16,-1 0 31,1 0-15,-46 45 15,46 0 0,45 1 1,0-1-1,0 0-16,0 1 126,0-1-125,45-45 62,1 0-63,-1 0 32,0 0 16,1 0-48,90 0 1,-91 0 0,-45-45-16,46-1 31,-1 1-31,0-46 16,-45 46-16,46-45 15,-1-1 1,-45 46-1,45-46-15,-45 1 16,0 44 0,0-44-16,0 45 109,-45 45-78,-46 0-31,46 45 32,0 0-32,-46 0 15,91 46 1,-46 0-1,46-46 1,-45 0 0,45 46 15,0-1-15,0 1-1,0-46-15,0 0 16,0 1-16,-45 44 15,45-45 1,0 1 0,0 44-1,0-45 1,0 1 0,0-1-1,0 0 16,0 1-15,0-1 0,0 0 46,90-45-31,-44 0 1,-1 0-32,-45-45 31,0 0-15,0-1-1,0 1-15,46-46 16,-46 46-16,0-45 15,0-1 1,0 46-16,0 0 16,0-1-1,0 1 1,0-46 109,-46 91-94,-45 0-15,46 0-1,0 0 17,-1 0-17,1 0 1,0 0 31,-1 0-16,1 46-15,45-1-16,0 0 15,0 1 48,45-46-16,1 0-47,-1 0 47,0 0-32,1 0-15,-1 0 31,0 0 1,1 0-32,-1 0 31,1 0-15,-1 0-16,-45-46 93,0 1-93,0-46 16,0 1-16,0 45 16,0-1 77,0 1-77,-91 45 62,0 0-47,46 0-15,0 0 0,-1 45-1,46 1-15,0 44 16,0-45-1,0 1-15,0 44 16</inkml:trace>
  <inkml:trace contextRef="#ctx0" brushRef="#br0" timeOffset="29247.87">6351 1765 0,'-46'0'156,"1"0"-77,0 0 14,-1 0-46,-45 0 78,46 0-78,-46 0-31,46 0 77,0 46-61,-1-1 15,1 45-16,45-44-16,0-1-15,-45 0 16,45 0 15,0 1-15,0-1 0,0 46-1,0-46 1,0 0-1,0 0 17,0 1-1,0-1-15,0 0-1,0 46 1,0-46 31,0 0 0,0 1-32,0-1 1,0 0-16,0 0 31,0 1 32,0-1-48,0 0 1,0 0-16,0 1 15,45-1-15,0-45 47</inkml:trace>
  <inkml:trace contextRef="#ctx0" brushRef="#br0" timeOffset="31694.64">6487 1314 0,'-46'0'94,"1"0"-79,0 0 79,-1 0-47,1 0 15,0 0-46,-1 0 15,-45 0 16,46 0-31,0 0-1,-1 45 17,46 0-32,-45 0 15,0 46 16,45-46-31,0 0 32,-46 1-32,1-1 0,45 0 15,0 1 1,-45 44-16,45-45 31,0 1-31,0-1 16,0 0-1,0 0-15,0 1 16,0 44 0,0-44-1,0-1 1,0 0 31,0 0-47,0 1 15,0-1 1,-46 45 0,46-44-1,0-1 17,0 0-17,0 1 1,0-1-1,0 0 1,0 46 0,0-46-1,0 0 1,0 0 0,0 1-1,0-1-15,0 91 16,0-91 15,0 91-15</inkml:trace>
  <inkml:trace contextRef="#ctx0" brushRef="#br0" timeOffset="36946.45">6486 1133 0,'-46'0'125,"1"0"-110,0 0 32,-46 0-31,46 0-16,-1 0 47,1 0-32,0 0 48,-1 0 15,1 0-47,-1 0 16,1 0-47,0 0 16,-1 0 31,-90 0-32,0 90 48,91-45-48,45 1 48,0-1-63,-46 0 15,46 0 1,0 1-16,0 89 16,0-89-1,0 44-15,0-44 16,0-1 0,0 45-16,0-44 15,0-1-15,0 0 16,-45-45-16,45 45 15,0 1-15,0 90 32,0-91-32,0 0 31,0 0-31,0 1 31,0-1-31,0 0 0,0 46 16,0-46-1,0 0-15,0 1 16,0-1-16,0 0 16,0 91-1,0-91 17,0 46-32,0-1 46,136-44-30,-90 44 15,-46-45 47,45 1-78,0-46 16,1 0 0,44 0-16,-44 45 15,-1-45 1,0 45 0</inkml:trace>
  <inkml:trace contextRef="#ctx0" brushRef="#br0" timeOffset="73916.61">725 408 0,'46'0'0,"-1"46"16,-45-1-16,45-45 31,46 45-16,91 1 17,-137-46-17,46 45 1,-46 46-16,0-91 16,1 45-1,-1-45 1,0 46-16,-45-1 15,46 0 1,-1 1 0,46-1-16,-46 0 15,46 137 1,-91-137-16,45-45 16,91 91-1,-136-46 1,46 91-1,-1-90 17,-45-1-17,0 0 1,45 1-16,-45-1 31,46 91-31,-1-91 16,-45 1-1,0-1-15,0 1 16,46 44-16,-46-44 16,45 44-1,-45 1-15,0-46 16,0 46 0,0 0-16,0-46 15,0 1 1,0-1 31,0 0-32,0 1 1,0-1 0,0 46-16,0-46 15,0 0 1,0 1 15,0 44-31,0-44 16,0 90-1,-45-91 157,-1-45-172</inkml:trace>
  <inkml:trace contextRef="#ctx0" brushRef="#br0" timeOffset="68928.14">5941 272 0,'-45'0'0,"-46"0"16,46 0 0,0 0-1,-1 0 1,1 0 0,-46 0-1,46 0 16,-1 0-15,1 0 15,0 0-31,-46 0 16,0 0 15,1 46 0,44-46-15,1 0 15,0 0 1,-1 45-32,1-45 15,0 0 1,45 45 15,-46-45 16,-45 0-31,1 46-16,44-1 46,1 0-30,0 1-16,-1 90 16,46-91-1,-45-45-15,0 46 0,-1-1 16,-45 0 0,46 1-1,0 44-15,-1-44 31,46-1 1,-45-45-32,45 45 47,0 1-32,0-1-15,-91 1 0,46 44 16,0 1-16,45-46 15,-91 91-15,91-90 16,0-1-16,-45 91 16,-1 0-1,1-90-15,45 90 16,0-91 0,-45 0-1,45 1 1,0-1-1,0 0 1,0 92-16,0-92 16,0 91-1,0 45 1,0-135-16,0 44 16,0-44-1,0-1-15,0 0 16,0 137-1,0-137-15,0 1 16,0-1-16,0 0 16,0 1 15,0-1-15,0 137-1,45-137 1,0 0 15,1 1-31,-1 90 16,-45-91-1,45 0 1,1 1 0,-1-1-1,0 0 1,1 46-1,-1-46-15,0 1 16,1-1-16,-1 1 16,0-46 15,46 45-15,-45 0 15,-1 46-31,0-46 31</inkml:trace>
  <inkml:trace contextRef="#ctx0" brushRef="#br0" timeOffset="72331.88">4127 544 0,'-45'0'0,"-1"0"16,1 0 0,0 0-1,-1 0 1,1 0 0,0 0-1,-1 0 1,1 0-16,-46 0 31,46 0 16,0 0-31,-1 0-1,1 46 1,45-1 15,0 0-31,0 1 16,0-1-1,0 1 1,0 44 0,0-44-16,0-1 15,0 46 1,0-46-16,0 46 0,0-46 15,0 1 1,0-1-16,0 91 16,0-91-16,0 46 15,0-46 1,0 1 0,0 44 15,0-44-16,0-1-15,0 0 16,0 1 0,0-1-16,0 91 31,0-45-31,0-46 16,0 46-16,0 0 15,0 45-15,45-91 0,-45 46 16,0-46-1,0 1 1</inkml:trace>
  <inkml:trace contextRef="#ctx0" brushRef="#br0" timeOffset="63390.65">6260 408 0,'-136'0'32,"90"-45"-17,1 45 1,0 0-16,-1 0 15,1 0 1,0 0 15,-1 0-15,1 0-16,0 0 16,-1 0-1,1 0 16,0 0-31,-46 0 16,46 0 0,-1 0-16,1 0 15,-1 0 17,1 0-32,0 0 15,-1 0 1,1 0-16,0 0 15,-1 0 1,1 0 0,0 0-1,-1 0 1,-45 0 0,46 0-1,0 45 1,-46 91-1,0-91 1,1 46 0,44-46-16,46 0 15,-90 46 1,90-46-16,-91 91 16,46-45-16,-46-46 15,45 45 1,1 1-1,45-46-15,-45 0 16,-1 46 0,1 135-1,0-135-15,-1-46 16,46 0-16,-45-45 16,45 46-16,0-1 15,0 45-15,0 1 16,-45-46-1,45 1-15,0-1 16,0 0-16,0 91 16,0-91-1,-46 0-15,46 1 16,0-1-16,-45-45 16,45 45-16,0 46 15,0-46-15,0 0 0,0 46 16,0-46-1,0 91 1,0-91 0,0 1-1,0-1-15,0 0 16,0 0-16,0 1 16,45 44-16,1 46 15,-46-91 1,90 91-1,-90-45-15,46 44 16,-1-89-16,0-1 16,-45 0-16,136 91 0,-90-45 15,-46-46 1,45 0-16,1 0 16,-1-45-1,0 46-15,-45 89 16,46-89-16,-46-1 31,45 0-31,0 1 47,1-1 15</inkml:trace>
  <inkml:trace contextRef="#ctx0" brushRef="#br0" timeOffset="70924.85">4671 318 0,'-45'0'63,"0"0"-32,-1 0-15,1 0-1,0 0-15,-1 0 16,1 0 0,0 45-16,-1 0 15,46 1 1,-45-46 0,-1 0-16,1 45 15,0-45 1,-1 91-16,1-46 15,45 0 1,-45 1 15,-46 45-15,91-46 46,0 46-46,-45 45-16,45-91 16,-46 46-1,46-46-15,0 46 16,0-46-16,0 1 16,0-1-1,0 46-15,0-46 16,0 46-16,0-46 15,0 0 1,0 1 0,0-1-1,-45 0-15,45 92 16,0-92-16,0 0 16,0 1-16,0-1 15,0 0-15,0 91 16,0-90-16,0 45 15,0-1 1,0 92-16,0-137 16,0 0-16,0 1 0,0-1 31,0 46-31,0-1 16,0-44-16,0-1 15,0 1 1,-45-46 109</inkml:trace>
  <inkml:trace contextRef="#ctx0" brushRef="#br0" timeOffset="81418.25">1814 1406 0,'0'-45'78,"0"0"-62,45-1-16,-45 1 15,91-1-15,-46 1 16,1 0 0,-1-1-1,0 46 1,1-45-16,-46 0 15,45-1 1,46 1 15,-46 0 1,1-1-1,-1 46-16,0 0 1,1 0 0,44-45-1,-44 45-15,-1 0 32,0 0-1,1 0 31,-1 0 1,0 0-48,46 0-15,-45 0 16,-1 0-16,0 0 16,1 0-1,-1 0 48,46 0-48,-46 0-15,0 0 16,1 0-16,-46 45 31,45 1-31,1-46 16,44 0 15,-44 45-15,-1 0-16,0 1 15,1-1 17,44 0-1,1 1-15,-46-1 15,46 0-16,-46 1-15,46 45 16,-91-1 47,-45-90 483,-1 0-530,-44 0 0,44 0-16,1 0 62,0 0 16,-46 0-46,46 0-1,-1 0 16,1 0-32,0 0 17,-1 0-32,1 0 15,0 0 16,-1 0-15,-45 0 0,46 0 15,0 0-15,-46 0-16,46 0 31,-1 0-31,-44 0 15,44 0 17,-45 0 15,46 0-32,-91 0 1,91 0-1,-1 0-15,1 0 0,0 0 47,-46 0-31,46 46 0,-46-1-1,46 0-15,-1-45 16,1 46 15,-46-46 63,0 90-79,46-90 17,0 91-32,-1-46 15,1-45 32,0 0 109,45-45-156,90 45 16,46-91 0,0 1-1,-90 90-15,45-46 16,-46 1-16,0 0 16,1 45-1,44-46 1,-44 46-1,-1 0 1,0-45-16,91 45 16,-90-45-16,-1 45 31,0 0-15,1 0-1,-1 0 16,1 0 16,-1 0-47,0 0 16,1 0 0,-137 0 93,-181 0-93,226 0-16,-135 0 0,45 0 15,0 0-15,-46 0 16,137 0-16,0 0 62,-1 0-46,92 0 46,44 0-46,1 0-16,45-46 16,-90 46-16,44-45 15,-90-1-15,91 46 16,-46 0-16,1-45 16,-1-46 93,-181 91-93,45 0-1,-45 0-15,91 0 16,0 0-16,-1 0 15,92 0 48,-1 0-63,136 0 16,182-45-16,-181 45 15,-92 0 1,1-45-1,-46 45-15,-90 0 79,-46 0-64,46 0-15,-46 0 16,46 0-16,-46 0 15,0 0-15,182 0 79,-46 0-64,92 0 1,-1 0-16,-91 0 0,46 0 15,-318 0 64,182 0-64,-92 0-15,-180 45 16,181-45-16,0 136 15,91-91 1,181-45 31,136 0-47,181 0 16,-362 0-16,90 0 15,46 0-15,-181 0 31,44 0 1,-226 0 46,182 0 16,-1 0-94,0 0 15,1 0-15,-1 0 16,-181 0 46,-91 0-46,-45-45-16,227 45 16,-91 0-16,45 0 15,45 0-15,273 0 78,-91-91-78,0 46 16,-90 45 0,45 0-16,-137-45 62,-181 45-46,-45 0-16,181 0 15,-90 0-15,0 0 16,45 0-16,-137 0 16,228 0-16,0 0 15,-1-46 16,137 1-15,91 0 0,-92 45-16,1-91 15,0 0-15,45 46 16,-136-1 46,-91 46-46,-45 0-16,-45 0 16,44 0-16,47 0 15,271-45 48,-135 45-63,90 0 15,181-91-15,-272 91 16,91 0-16,-90-45 16,-1 45-1,-90 0 48,-137 0-48,137 0 1,0 0-16,-1 0 16,137 0 31,0 0-32,-46 0-15,0 0 31,-45 91 16,-45-1-31,45-44 46,91-46-46,-46 0-16,46 0 16,-46 0-16,-45 45 62,0 0-62,-45 1 0,-46-1 16,91 1-1,-45-46 110,-46 0-109,0 0 0,1 0-16,44 0 15,1 90 17,226-90-1,-90 0-16,-182 0 48,-135 0-47,90 0-16,90 0 0,1 0 15,90 0 32,1 0-31,271 0-16,-272 0 15,137 0-15,-91 0 16,-91 46 31,-91-46-47,45 0 15,-180 45-15,44 0 16,92-45-16,-1 91 16,46-91-16,90 0 78,-136 0-16,-45 0-62,-136 0 16,181 45-16,46 1 16,-1 45-16,92-91 62,-1 0-62,182 0 16,-91 0-16,46 0 15,-137 0-15,-90 0 63,-46 0-48,45 0-15,1 45 16,90-45 31,1 0-31,90 0-16,136 0 15,-91 0-15,-135 0 16,44 0 124,47 45-124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5E79D69C-24FC-D4D9-3AF5-CACC90E74C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4F9F25-D58C-4D9E-908A-468C38286F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16CC05-E728-1844-9630-D2256F0B4963}" type="datetimeFigureOut">
              <a:rPr lang="pt-PT"/>
              <a:pPr>
                <a:defRPr/>
              </a:pPr>
              <a:t>15/09/2025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id="{EF63F2BD-246A-A456-1BAD-F52D0899E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14438"/>
            <a:ext cx="4371975" cy="3279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id="{47C3DC0A-2289-D75A-EF95-82C5D7BD2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75188"/>
            <a:ext cx="5486400" cy="3825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EBF8811-A3FD-B2BC-6652-9E47B0CB54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8138"/>
            <a:ext cx="2971800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05EA497-5807-D142-0CAC-F02B29EDD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8138"/>
            <a:ext cx="2971800" cy="4873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1811DE-0470-2144-A94B-A7B432C712C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8074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a Imagem do Diapositivo 1">
            <a:extLst>
              <a:ext uri="{FF2B5EF4-FFF2-40B4-BE49-F238E27FC236}">
                <a16:creationId xmlns:a16="http://schemas.microsoft.com/office/drawing/2014/main" id="{9ED4771F-17D0-A215-2816-D01ACE25D6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Posição de Notas 2">
            <a:extLst>
              <a:ext uri="{FF2B5EF4-FFF2-40B4-BE49-F238E27FC236}">
                <a16:creationId xmlns:a16="http://schemas.microsoft.com/office/drawing/2014/main" id="{1A36C0DC-FF0D-CB42-3968-19D2CA605A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124" name="Marcador de Posição do Número do Diapositivo 3">
            <a:extLst>
              <a:ext uri="{FF2B5EF4-FFF2-40B4-BE49-F238E27FC236}">
                <a16:creationId xmlns:a16="http://schemas.microsoft.com/office/drawing/2014/main" id="{B2EC5327-4103-1A64-6218-C7C2CF8EB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001C9-DAEE-A94C-9B41-9BAE2BBDC9A8}" type="slidenum">
              <a:rPr lang="pt-PT" altLang="pt-PT"/>
              <a:pPr/>
              <a:t>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8730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0C2331D-779F-B38D-B9CE-1E75F921B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DF966-1F3D-EF46-A22A-1DA1D5AC3B5E}" type="slidenum">
              <a:rPr lang="en-US" altLang="pt-PT"/>
              <a:pPr/>
              <a:t>12</a:t>
            </a:fld>
            <a:endParaRPr lang="en-US" altLang="pt-PT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A1ACE51-B36E-4709-9D03-D7AD66507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F6DA3CB-AB60-87CE-D21C-F1BA5ED7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281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31120E6-4184-C51B-2DC1-D976ED1EBB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C8D793-84E5-A14C-82E0-387DCFF7DC3C}" type="slidenum">
              <a:rPr lang="en-US" altLang="pt-PT"/>
              <a:pPr/>
              <a:t>13</a:t>
            </a:fld>
            <a:endParaRPr lang="en-US" altLang="pt-PT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55AB046-5347-6CF7-CC19-33977C80F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E3CB4DB-4339-CBF1-913A-8D61499F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t-PT" altLang="pt-PT" dirty="0"/>
          </a:p>
          <a:p>
            <a:pPr eaLnBrk="1" hangingPunct="1">
              <a:defRPr/>
            </a:pPr>
            <a:r>
              <a:rPr lang="pt-PT" altLang="pt-PT" dirty="0"/>
              <a:t>Se houver pontos de temperatura altos também podemos fazer o seguinte:</a:t>
            </a:r>
          </a:p>
          <a:p>
            <a:pPr eaLnBrk="1" hangingPunct="1">
              <a:defRPr/>
            </a:pPr>
            <a:endParaRPr lang="pt-PT" altLang="pt-PT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pt-PT" altLang="pt-PT" dirty="0"/>
              <a:t>Tentar escoar o produto mais rapidamente, ou seja fazer o produto sair mais depressa.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altLang="pt-PT" dirty="0" err="1"/>
              <a:t>Recircular</a:t>
            </a:r>
            <a:r>
              <a:rPr lang="pt-PT" altLang="pt-PT" dirty="0"/>
              <a:t> o produto para outro silo para o produto arejar.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altLang="pt-PT" dirty="0"/>
              <a:t>Insuflar ar frio também é </a:t>
            </a:r>
            <a:r>
              <a:rPr lang="pt-PT" altLang="pt-PT" dirty="0" err="1"/>
              <a:t>possivel</a:t>
            </a:r>
            <a:endParaRPr lang="pt-PT" altLang="pt-PT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pt-PT" altLang="pt-PT" dirty="0"/>
              <a:t>Associar à recirculação, umas pastilhas de veneno (fosfina) que em contacto como O2 liberta um gás muito venenoso que vai matar </a:t>
            </a:r>
            <a:r>
              <a:rPr lang="pt-PT" altLang="pt-PT" dirty="0" err="1"/>
              <a:t>insectos</a:t>
            </a:r>
            <a:r>
              <a:rPr lang="pt-PT" altLang="pt-PT" dirty="0"/>
              <a:t> que estejam no material. Mas os resíduos destes venenos não podem ser prejudiciais ao animal. 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805739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>
            <a:extLst>
              <a:ext uri="{FF2B5EF4-FFF2-40B4-BE49-F238E27FC236}">
                <a16:creationId xmlns:a16="http://schemas.microsoft.com/office/drawing/2014/main" id="{AC7EE392-6A59-3704-9810-B00D68547A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Posição de Notas 2">
            <a:extLst>
              <a:ext uri="{FF2B5EF4-FFF2-40B4-BE49-F238E27FC236}">
                <a16:creationId xmlns:a16="http://schemas.microsoft.com/office/drawing/2014/main" id="{D216FE39-EDA8-C882-699F-E61F12A338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40964" name="Marcador de Posição do Número do Diapositivo 3">
            <a:extLst>
              <a:ext uri="{FF2B5EF4-FFF2-40B4-BE49-F238E27FC236}">
                <a16:creationId xmlns:a16="http://schemas.microsoft.com/office/drawing/2014/main" id="{F865E30E-65F2-CFCC-9D53-3381391ED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E94561-CC65-4345-B335-C1A075B5ED0B}" type="slidenum">
              <a:rPr lang="pt-PT" altLang="pt-PT"/>
              <a:pPr/>
              <a:t>14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6572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a Imagem do Diapositivo 1">
            <a:extLst>
              <a:ext uri="{FF2B5EF4-FFF2-40B4-BE49-F238E27FC236}">
                <a16:creationId xmlns:a16="http://schemas.microsoft.com/office/drawing/2014/main" id="{0696E8A7-F3A6-CDB9-A169-B0D55F4075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Posição de Notas 2">
            <a:extLst>
              <a:ext uri="{FF2B5EF4-FFF2-40B4-BE49-F238E27FC236}">
                <a16:creationId xmlns:a16="http://schemas.microsoft.com/office/drawing/2014/main" id="{74658FDB-588E-9269-A4F9-C0ED5AF75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43012" name="Marcador de Posição do Número do Diapositivo 3">
            <a:extLst>
              <a:ext uri="{FF2B5EF4-FFF2-40B4-BE49-F238E27FC236}">
                <a16:creationId xmlns:a16="http://schemas.microsoft.com/office/drawing/2014/main" id="{8BD94969-3CFA-6910-BD7C-37B81464A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F96CEA-5458-FD4B-A100-FB629C654D45}" type="slidenum">
              <a:rPr lang="pt-PT" altLang="pt-PT"/>
              <a:pPr/>
              <a:t>15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40496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a Imagem do Diapositivo 1">
            <a:extLst>
              <a:ext uri="{FF2B5EF4-FFF2-40B4-BE49-F238E27FC236}">
                <a16:creationId xmlns:a16="http://schemas.microsoft.com/office/drawing/2014/main" id="{BB801C6E-91EA-2BF1-0CD5-AC2775AAE2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Posição de Notas 2">
            <a:extLst>
              <a:ext uri="{FF2B5EF4-FFF2-40B4-BE49-F238E27FC236}">
                <a16:creationId xmlns:a16="http://schemas.microsoft.com/office/drawing/2014/main" id="{D88980D7-49D7-D4C3-DD62-5E799C91B2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45060" name="Marcador de Posição do Número do Diapositivo 3">
            <a:extLst>
              <a:ext uri="{FF2B5EF4-FFF2-40B4-BE49-F238E27FC236}">
                <a16:creationId xmlns:a16="http://schemas.microsoft.com/office/drawing/2014/main" id="{5D5621D0-1EE8-E9D3-75EF-4DDFFCBD1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58C7B-19B7-A341-9EE0-374ED078822E}" type="slidenum">
              <a:rPr lang="pt-PT" altLang="pt-PT"/>
              <a:pPr/>
              <a:t>16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8565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a Imagem do Diapositivo 1">
            <a:extLst>
              <a:ext uri="{FF2B5EF4-FFF2-40B4-BE49-F238E27FC236}">
                <a16:creationId xmlns:a16="http://schemas.microsoft.com/office/drawing/2014/main" id="{C4394977-05E8-2B42-D431-5DE141EA11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Marcador de Posição de Notas 2">
            <a:extLst>
              <a:ext uri="{FF2B5EF4-FFF2-40B4-BE49-F238E27FC236}">
                <a16:creationId xmlns:a16="http://schemas.microsoft.com/office/drawing/2014/main" id="{08A78276-E2C9-528E-42D0-F37B7D961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47108" name="Marcador de Posição do Número do Diapositivo 3">
            <a:extLst>
              <a:ext uri="{FF2B5EF4-FFF2-40B4-BE49-F238E27FC236}">
                <a16:creationId xmlns:a16="http://schemas.microsoft.com/office/drawing/2014/main" id="{685D1997-7EC6-8B51-8C4E-7E4D002A5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88CF5-01F7-F74F-BA8E-B229CF777A36}" type="slidenum">
              <a:rPr lang="pt-PT" altLang="pt-PT"/>
              <a:pPr/>
              <a:t>17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38019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a Imagem do Diapositivo 1">
            <a:extLst>
              <a:ext uri="{FF2B5EF4-FFF2-40B4-BE49-F238E27FC236}">
                <a16:creationId xmlns:a16="http://schemas.microsoft.com/office/drawing/2014/main" id="{0958A71C-7FA9-2D83-5ABE-DFBA95F43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arcador de Posição de Notas 2">
            <a:extLst>
              <a:ext uri="{FF2B5EF4-FFF2-40B4-BE49-F238E27FC236}">
                <a16:creationId xmlns:a16="http://schemas.microsoft.com/office/drawing/2014/main" id="{8BB7B6EB-938E-6292-411C-A80A4D4F08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49156" name="Marcador de Posição do Número do Diapositivo 3">
            <a:extLst>
              <a:ext uri="{FF2B5EF4-FFF2-40B4-BE49-F238E27FC236}">
                <a16:creationId xmlns:a16="http://schemas.microsoft.com/office/drawing/2014/main" id="{223519F9-C738-FEFA-6E3A-B04875E00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73256C-0715-CC48-8EBD-A904B11BC949}" type="slidenum">
              <a:rPr lang="pt-PT" altLang="pt-PT"/>
              <a:pPr/>
              <a:t>18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40298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a Imagem do Diapositivo 1">
            <a:extLst>
              <a:ext uri="{FF2B5EF4-FFF2-40B4-BE49-F238E27FC236}">
                <a16:creationId xmlns:a16="http://schemas.microsoft.com/office/drawing/2014/main" id="{0B892989-60D5-57B5-1CB8-1FD5E3F204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Posição de Notas 2">
            <a:extLst>
              <a:ext uri="{FF2B5EF4-FFF2-40B4-BE49-F238E27FC236}">
                <a16:creationId xmlns:a16="http://schemas.microsoft.com/office/drawing/2014/main" id="{39C2D213-C2B5-6282-D95F-21B776C15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1204" name="Marcador de Posição do Número do Diapositivo 3">
            <a:extLst>
              <a:ext uri="{FF2B5EF4-FFF2-40B4-BE49-F238E27FC236}">
                <a16:creationId xmlns:a16="http://schemas.microsoft.com/office/drawing/2014/main" id="{C7C2F492-E889-7766-B42B-EF640FB8F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7A2D38-2754-744B-9217-12F31D2C75F8}" type="slidenum">
              <a:rPr lang="pt-PT" altLang="pt-PT"/>
              <a:pPr/>
              <a:t>19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95688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a Imagem do Diapositivo 1">
            <a:extLst>
              <a:ext uri="{FF2B5EF4-FFF2-40B4-BE49-F238E27FC236}">
                <a16:creationId xmlns:a16="http://schemas.microsoft.com/office/drawing/2014/main" id="{BB9A7603-98E3-1D45-72C7-31CEECF94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Posição de Notas 2">
            <a:extLst>
              <a:ext uri="{FF2B5EF4-FFF2-40B4-BE49-F238E27FC236}">
                <a16:creationId xmlns:a16="http://schemas.microsoft.com/office/drawing/2014/main" id="{8B4D40A6-42EF-311F-FB02-03A118C37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endParaRPr lang="pt-PT" altLang="pt-PT"/>
          </a:p>
        </p:txBody>
      </p:sp>
      <p:sp>
        <p:nvSpPr>
          <p:cNvPr id="53252" name="Marcador de Posição do Número do Diapositivo 3">
            <a:extLst>
              <a:ext uri="{FF2B5EF4-FFF2-40B4-BE49-F238E27FC236}">
                <a16:creationId xmlns:a16="http://schemas.microsoft.com/office/drawing/2014/main" id="{D32104DC-E21B-7EF7-06FF-A30B68D77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E1B516-5423-C248-BFAF-FA3956DAF73A}" type="slidenum">
              <a:rPr lang="pt-PT" altLang="pt-PT"/>
              <a:pPr/>
              <a:t>20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0469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>
            <a:extLst>
              <a:ext uri="{FF2B5EF4-FFF2-40B4-BE49-F238E27FC236}">
                <a16:creationId xmlns:a16="http://schemas.microsoft.com/office/drawing/2014/main" id="{90823F15-CA57-4923-1AE9-4A3DAD7F93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Posição de Notas 2">
            <a:extLst>
              <a:ext uri="{FF2B5EF4-FFF2-40B4-BE49-F238E27FC236}">
                <a16:creationId xmlns:a16="http://schemas.microsoft.com/office/drawing/2014/main" id="{C444869F-2866-5304-70E1-6C579B0C87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5300" name="Marcador de Posição do Número do Diapositivo 3">
            <a:extLst>
              <a:ext uri="{FF2B5EF4-FFF2-40B4-BE49-F238E27FC236}">
                <a16:creationId xmlns:a16="http://schemas.microsoft.com/office/drawing/2014/main" id="{E4BBD0B2-01A0-DC2D-6236-D48548233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5F4BFC-DCED-F34E-B24E-67FF0CF0008A}" type="slidenum">
              <a:rPr lang="pt-PT" altLang="pt-PT"/>
              <a:pPr/>
              <a:t>21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8557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a Imagem do Diapositivo 1">
            <a:extLst>
              <a:ext uri="{FF2B5EF4-FFF2-40B4-BE49-F238E27FC236}">
                <a16:creationId xmlns:a16="http://schemas.microsoft.com/office/drawing/2014/main" id="{52016D61-71B2-BB2F-F917-6B0A507AB6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Posição de Notas 2">
            <a:extLst>
              <a:ext uri="{FF2B5EF4-FFF2-40B4-BE49-F238E27FC236}">
                <a16:creationId xmlns:a16="http://schemas.microsoft.com/office/drawing/2014/main" id="{00F2E841-27A8-334A-DE7E-2DA6D61AC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7412" name="Marcador de Posição do Número do Diapositivo 3">
            <a:extLst>
              <a:ext uri="{FF2B5EF4-FFF2-40B4-BE49-F238E27FC236}">
                <a16:creationId xmlns:a16="http://schemas.microsoft.com/office/drawing/2014/main" id="{29EC42B9-2A6C-6C04-D9F6-0E310E7BF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5871C6-5197-6342-94BF-26041840D279}" type="slidenum">
              <a:rPr lang="pt-PT" altLang="pt-PT"/>
              <a:pPr/>
              <a:t>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21014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a Imagem do Diapositivo 1">
            <a:extLst>
              <a:ext uri="{FF2B5EF4-FFF2-40B4-BE49-F238E27FC236}">
                <a16:creationId xmlns:a16="http://schemas.microsoft.com/office/drawing/2014/main" id="{4F92E3B9-A65B-D04A-B693-B0D5C550A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Posição de Notas 2">
            <a:extLst>
              <a:ext uri="{FF2B5EF4-FFF2-40B4-BE49-F238E27FC236}">
                <a16:creationId xmlns:a16="http://schemas.microsoft.com/office/drawing/2014/main" id="{800E2466-E74D-492C-03D8-D151A6413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7348" name="Marcador de Posição do Número do Diapositivo 3">
            <a:extLst>
              <a:ext uri="{FF2B5EF4-FFF2-40B4-BE49-F238E27FC236}">
                <a16:creationId xmlns:a16="http://schemas.microsoft.com/office/drawing/2014/main" id="{8B70A540-7985-8B5F-8982-D62EAE8F5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492D90-9222-784C-AF0D-DFAB634D46A2}" type="slidenum">
              <a:rPr lang="pt-PT" altLang="pt-PT"/>
              <a:pPr/>
              <a:t>22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33491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Posição da Imagem do Diapositivo 1">
            <a:extLst>
              <a:ext uri="{FF2B5EF4-FFF2-40B4-BE49-F238E27FC236}">
                <a16:creationId xmlns:a16="http://schemas.microsoft.com/office/drawing/2014/main" id="{F90848C4-A173-E7C9-7D23-F42D69C084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Marcador de Posição de Notas 2">
            <a:extLst>
              <a:ext uri="{FF2B5EF4-FFF2-40B4-BE49-F238E27FC236}">
                <a16:creationId xmlns:a16="http://schemas.microsoft.com/office/drawing/2014/main" id="{504940CE-F974-8827-057C-B3F9485B40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9396" name="Marcador de Posição do Número do Diapositivo 3">
            <a:extLst>
              <a:ext uri="{FF2B5EF4-FFF2-40B4-BE49-F238E27FC236}">
                <a16:creationId xmlns:a16="http://schemas.microsoft.com/office/drawing/2014/main" id="{4E910BE3-D663-20D8-EBC5-335BF7033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06075D-49CD-CE49-ADDA-607652296361}" type="slidenum">
              <a:rPr lang="pt-PT" altLang="pt-PT"/>
              <a:pPr/>
              <a:t>23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20216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Posição da Imagem do Diapositivo 1">
            <a:extLst>
              <a:ext uri="{FF2B5EF4-FFF2-40B4-BE49-F238E27FC236}">
                <a16:creationId xmlns:a16="http://schemas.microsoft.com/office/drawing/2014/main" id="{A552F2F6-2DF9-ECFE-432B-F2594A2D1B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4944AEB-FD70-9AB2-C0F3-420C87B75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</p:txBody>
      </p:sp>
      <p:sp>
        <p:nvSpPr>
          <p:cNvPr id="61444" name="Marcador de Posição do Número do Diapositivo 3">
            <a:extLst>
              <a:ext uri="{FF2B5EF4-FFF2-40B4-BE49-F238E27FC236}">
                <a16:creationId xmlns:a16="http://schemas.microsoft.com/office/drawing/2014/main" id="{78E1078E-1E4C-A634-EE4D-1A6B7ED75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0A3642-E920-D341-AD01-EF460BABE4FC}" type="slidenum">
              <a:rPr lang="pt-PT" altLang="pt-PT"/>
              <a:pPr/>
              <a:t>24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12290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Posição da Imagem do Diapositivo 1">
            <a:extLst>
              <a:ext uri="{FF2B5EF4-FFF2-40B4-BE49-F238E27FC236}">
                <a16:creationId xmlns:a16="http://schemas.microsoft.com/office/drawing/2014/main" id="{1B0F6CAE-61E5-0CD8-E13E-09D07A86B3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21E75AD-004B-DD33-7052-9ABFC63AD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Gorgulho:</a:t>
            </a:r>
          </a:p>
          <a:p>
            <a:pPr marL="171450" indent="-171450">
              <a:buFontTx/>
              <a:buChar char="-"/>
              <a:defRPr/>
            </a:pPr>
            <a:r>
              <a:rPr lang="pt-PT" dirty="0" err="1"/>
              <a:t>Femea</a:t>
            </a:r>
            <a:r>
              <a:rPr lang="pt-PT" dirty="0"/>
              <a:t> poe 300 a 400 ovos em cada cavidade</a:t>
            </a:r>
          </a:p>
          <a:p>
            <a:pPr marL="171450" indent="-171450">
              <a:buFontTx/>
              <a:buChar char="-"/>
              <a:defRPr/>
            </a:pPr>
            <a:r>
              <a:rPr lang="pt-PT" dirty="0"/>
              <a:t>Larva desenvolve-se internamente com uma taxa de crescimento muito alta (o ovo eclode em 3 dias a 13% humidade e 27C de temperatura)</a:t>
            </a:r>
          </a:p>
          <a:p>
            <a:pPr marL="171450" indent="-171450">
              <a:buFontTx/>
              <a:buChar char="-"/>
              <a:defRPr/>
            </a:pPr>
            <a:r>
              <a:rPr lang="pt-PT" dirty="0"/>
              <a:t>Atacam o grão todo</a:t>
            </a:r>
          </a:p>
          <a:p>
            <a:pPr marL="171450" indent="-171450">
              <a:buFontTx/>
              <a:buChar char="-"/>
              <a:defRPr/>
            </a:pPr>
            <a:r>
              <a:rPr lang="pt-PT" dirty="0"/>
              <a:t>Aumentam temperatura e humidade o que leva a que haja germinação</a:t>
            </a:r>
          </a:p>
        </p:txBody>
      </p:sp>
      <p:sp>
        <p:nvSpPr>
          <p:cNvPr id="63492" name="Marcador de Posição do Número do Diapositivo 3">
            <a:extLst>
              <a:ext uri="{FF2B5EF4-FFF2-40B4-BE49-F238E27FC236}">
                <a16:creationId xmlns:a16="http://schemas.microsoft.com/office/drawing/2014/main" id="{CB15D3F3-A4FF-F138-125D-0DF5D48F9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513A7-4147-FE43-87EF-96804E417370}" type="slidenum">
              <a:rPr lang="pt-PT" altLang="pt-PT"/>
              <a:pPr/>
              <a:t>25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207051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a Imagem do Diapositivo 1">
            <a:extLst>
              <a:ext uri="{FF2B5EF4-FFF2-40B4-BE49-F238E27FC236}">
                <a16:creationId xmlns:a16="http://schemas.microsoft.com/office/drawing/2014/main" id="{53F116FC-7901-48F8-2E33-D9F5A5029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Marcador de Posição de Notas 2">
            <a:extLst>
              <a:ext uri="{FF2B5EF4-FFF2-40B4-BE49-F238E27FC236}">
                <a16:creationId xmlns:a16="http://schemas.microsoft.com/office/drawing/2014/main" id="{636B22F0-31C8-2446-9219-4B12C8A33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/>
              <a:t>30 F = -1C</a:t>
            </a:r>
          </a:p>
          <a:p>
            <a:endParaRPr lang="pt-PT" altLang="pt-PT"/>
          </a:p>
          <a:p>
            <a:r>
              <a:rPr lang="pt-PT" altLang="pt-PT"/>
              <a:t>50F = 10 C</a:t>
            </a:r>
          </a:p>
          <a:p>
            <a:endParaRPr lang="pt-PT" altLang="pt-PT"/>
          </a:p>
          <a:p>
            <a:r>
              <a:rPr lang="pt-PT" altLang="pt-PT"/>
              <a:t>70 F =21 C</a:t>
            </a:r>
          </a:p>
          <a:p>
            <a:endParaRPr lang="pt-PT" altLang="pt-PT"/>
          </a:p>
          <a:p>
            <a:r>
              <a:rPr lang="pt-PT" altLang="pt-PT"/>
              <a:t>80 F = 27C</a:t>
            </a:r>
          </a:p>
        </p:txBody>
      </p:sp>
      <p:sp>
        <p:nvSpPr>
          <p:cNvPr id="66564" name="Marcador de Posição do Número do Diapositivo 3">
            <a:extLst>
              <a:ext uri="{FF2B5EF4-FFF2-40B4-BE49-F238E27FC236}">
                <a16:creationId xmlns:a16="http://schemas.microsoft.com/office/drawing/2014/main" id="{C85493B7-EC18-7D97-80DA-80C37875C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D51947-E1F3-454B-809B-3AD3B3C07582}" type="slidenum">
              <a:rPr lang="pt-PT" altLang="pt-PT"/>
              <a:pPr/>
              <a:t>27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18104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a Imagem do Diapositivo 1">
            <a:extLst>
              <a:ext uri="{FF2B5EF4-FFF2-40B4-BE49-F238E27FC236}">
                <a16:creationId xmlns:a16="http://schemas.microsoft.com/office/drawing/2014/main" id="{152C1743-06C0-EE31-EE9B-171195613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Marcador de Posição de Notas 2">
            <a:extLst>
              <a:ext uri="{FF2B5EF4-FFF2-40B4-BE49-F238E27FC236}">
                <a16:creationId xmlns:a16="http://schemas.microsoft.com/office/drawing/2014/main" id="{3B5B1F1F-5620-DB41-D339-AE188A0672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br>
              <a:rPr lang="pt-PT" altLang="pt-PT"/>
            </a:br>
            <a:endParaRPr lang="pt-PT" altLang="pt-PT"/>
          </a:p>
        </p:txBody>
      </p:sp>
      <p:sp>
        <p:nvSpPr>
          <p:cNvPr id="68612" name="Marcador de Posição do Número do Diapositivo 3">
            <a:extLst>
              <a:ext uri="{FF2B5EF4-FFF2-40B4-BE49-F238E27FC236}">
                <a16:creationId xmlns:a16="http://schemas.microsoft.com/office/drawing/2014/main" id="{782266D0-A399-81D7-341C-16D66963B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DC3F88-CD64-5148-8665-077702E0D89F}" type="slidenum">
              <a:rPr lang="pt-PT" altLang="pt-PT"/>
              <a:pPr/>
              <a:t>28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8211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Posição da Imagem do Diapositivo 1">
            <a:extLst>
              <a:ext uri="{FF2B5EF4-FFF2-40B4-BE49-F238E27FC236}">
                <a16:creationId xmlns:a16="http://schemas.microsoft.com/office/drawing/2014/main" id="{894FA38B-9F53-CDDD-02AB-2F8760B08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Marcador de Posição de Notas 2">
            <a:extLst>
              <a:ext uri="{FF2B5EF4-FFF2-40B4-BE49-F238E27FC236}">
                <a16:creationId xmlns:a16="http://schemas.microsoft.com/office/drawing/2014/main" id="{DC1EA720-FA2F-CB3B-89CD-E71F814A55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/>
          </a:p>
          <a:p>
            <a:pPr eaLnBrk="1" hangingPunct="1"/>
            <a:endParaRPr lang="pt-PT" altLang="pt-PT"/>
          </a:p>
        </p:txBody>
      </p:sp>
      <p:sp>
        <p:nvSpPr>
          <p:cNvPr id="70660" name="Marcador de Posição do Número do Diapositivo 3">
            <a:extLst>
              <a:ext uri="{FF2B5EF4-FFF2-40B4-BE49-F238E27FC236}">
                <a16:creationId xmlns:a16="http://schemas.microsoft.com/office/drawing/2014/main" id="{00C5181A-C251-81E0-ABC5-F0F458233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3B3616-C33C-8546-89D8-1DEA6FB7F5D0}" type="slidenum">
              <a:rPr lang="pt-PT" altLang="pt-PT"/>
              <a:pPr/>
              <a:t>29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05862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Posição da Imagem do Diapositivo 1">
            <a:extLst>
              <a:ext uri="{FF2B5EF4-FFF2-40B4-BE49-F238E27FC236}">
                <a16:creationId xmlns:a16="http://schemas.microsoft.com/office/drawing/2014/main" id="{A815786C-CE3D-9A8C-04D0-D3C38DA54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Marcador de Posição de Notas 2">
            <a:extLst>
              <a:ext uri="{FF2B5EF4-FFF2-40B4-BE49-F238E27FC236}">
                <a16:creationId xmlns:a16="http://schemas.microsoft.com/office/drawing/2014/main" id="{8D6524E3-6F5E-8203-822E-C0D59A8022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/>
          </a:p>
        </p:txBody>
      </p:sp>
      <p:sp>
        <p:nvSpPr>
          <p:cNvPr id="84996" name="Marcador de Posição do Número do Diapositivo 3">
            <a:extLst>
              <a:ext uri="{FF2B5EF4-FFF2-40B4-BE49-F238E27FC236}">
                <a16:creationId xmlns:a16="http://schemas.microsoft.com/office/drawing/2014/main" id="{A51E2495-DCE8-A104-D488-BA62E3F3D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776E38-5325-4040-960D-8A26609272F9}" type="slidenum">
              <a:rPr lang="pt-PT" altLang="pt-PT"/>
              <a:pPr/>
              <a:t>30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06088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Posição da Imagem do Diapositivo 1">
            <a:extLst>
              <a:ext uri="{FF2B5EF4-FFF2-40B4-BE49-F238E27FC236}">
                <a16:creationId xmlns:a16="http://schemas.microsoft.com/office/drawing/2014/main" id="{93DFD80A-5BAD-6574-6765-F55CE164D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Marcador de Posição de Notas 2">
            <a:extLst>
              <a:ext uri="{FF2B5EF4-FFF2-40B4-BE49-F238E27FC236}">
                <a16:creationId xmlns:a16="http://schemas.microsoft.com/office/drawing/2014/main" id="{874EFF29-DC71-05E3-913F-4224F3BA6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/>
          </a:p>
        </p:txBody>
      </p:sp>
      <p:sp>
        <p:nvSpPr>
          <p:cNvPr id="87044" name="Marcador de Posição do Número do Diapositivo 3">
            <a:extLst>
              <a:ext uri="{FF2B5EF4-FFF2-40B4-BE49-F238E27FC236}">
                <a16:creationId xmlns:a16="http://schemas.microsoft.com/office/drawing/2014/main" id="{07CBF7FD-1A5F-43E2-6C87-0982C1BAA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68B74E-EEB1-7044-9871-FE61F1B5985A}" type="slidenum">
              <a:rPr lang="pt-PT" altLang="pt-PT"/>
              <a:pPr/>
              <a:t>31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71242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a Imagem do Diapositivo 1">
            <a:extLst>
              <a:ext uri="{FF2B5EF4-FFF2-40B4-BE49-F238E27FC236}">
                <a16:creationId xmlns:a16="http://schemas.microsoft.com/office/drawing/2014/main" id="{77D0C583-7EC9-7A19-7299-91831D24D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F709759-447B-0B1B-255A-8587BFE76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</p:txBody>
      </p:sp>
      <p:sp>
        <p:nvSpPr>
          <p:cNvPr id="89092" name="Marcador de Posição do Número do Diapositivo 3">
            <a:extLst>
              <a:ext uri="{FF2B5EF4-FFF2-40B4-BE49-F238E27FC236}">
                <a16:creationId xmlns:a16="http://schemas.microsoft.com/office/drawing/2014/main" id="{B21C6B00-AC57-0CA7-BAAB-8E43B38DA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2420B1-21FA-E14A-81C3-80B76BDEC051}" type="slidenum">
              <a:rPr lang="pt-PT" altLang="pt-PT"/>
              <a:pPr/>
              <a:t>32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6142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>
            <a:extLst>
              <a:ext uri="{FF2B5EF4-FFF2-40B4-BE49-F238E27FC236}">
                <a16:creationId xmlns:a16="http://schemas.microsoft.com/office/drawing/2014/main" id="{6E064107-A395-8F55-92D8-F8C6C7F18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>
            <a:extLst>
              <a:ext uri="{FF2B5EF4-FFF2-40B4-BE49-F238E27FC236}">
                <a16:creationId xmlns:a16="http://schemas.microsoft.com/office/drawing/2014/main" id="{382851D9-5566-CE93-AC4A-68A005AD26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z="1000"/>
          </a:p>
        </p:txBody>
      </p:sp>
      <p:sp>
        <p:nvSpPr>
          <p:cNvPr id="19460" name="Marcador de Posição do Número do Diapositivo 3">
            <a:extLst>
              <a:ext uri="{FF2B5EF4-FFF2-40B4-BE49-F238E27FC236}">
                <a16:creationId xmlns:a16="http://schemas.microsoft.com/office/drawing/2014/main" id="{3E47176B-8393-77E7-061B-26F261C71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50BB08-FC99-3049-8DED-D12C40AC3DE0}" type="slidenum">
              <a:rPr lang="pt-PT" altLang="pt-PT"/>
              <a:pPr/>
              <a:t>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75853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Posição da Imagem do Diapositivo 1">
            <a:extLst>
              <a:ext uri="{FF2B5EF4-FFF2-40B4-BE49-F238E27FC236}">
                <a16:creationId xmlns:a16="http://schemas.microsoft.com/office/drawing/2014/main" id="{5806C133-C3CD-8EE5-D73F-BB61DA5C6D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A3A1DCD-A3BB-11DE-17A6-4E8364198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91140" name="Marcador de Posição do Número do Diapositivo 3">
            <a:extLst>
              <a:ext uri="{FF2B5EF4-FFF2-40B4-BE49-F238E27FC236}">
                <a16:creationId xmlns:a16="http://schemas.microsoft.com/office/drawing/2014/main" id="{C0153EE0-4258-CB5A-E4A2-D1538CAF2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60037B-38B1-974C-8018-0B51637B9058}" type="slidenum">
              <a:rPr lang="pt-PT" altLang="pt-PT"/>
              <a:pPr/>
              <a:t>33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8588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>
            <a:extLst>
              <a:ext uri="{FF2B5EF4-FFF2-40B4-BE49-F238E27FC236}">
                <a16:creationId xmlns:a16="http://schemas.microsoft.com/office/drawing/2014/main" id="{23294F3B-2A85-F059-58D5-8BB861A60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804D164-C610-CFB6-9887-D36D7E556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1508" name="Marcador de Posição do Número do Diapositivo 3">
            <a:extLst>
              <a:ext uri="{FF2B5EF4-FFF2-40B4-BE49-F238E27FC236}">
                <a16:creationId xmlns:a16="http://schemas.microsoft.com/office/drawing/2014/main" id="{899DB549-AA61-C6B8-7600-FED6A851B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D1AB0-6D58-2241-A8A9-F061229D3B76}" type="slidenum">
              <a:rPr lang="pt-PT" altLang="pt-PT"/>
              <a:pPr/>
              <a:t>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9855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id="{CDA6B13C-A4D5-1CFF-A2D6-CB853B12E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49CFAF6-F243-7625-FC65-42F8BA6ED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id="{E4921E4B-5C01-3050-B065-9AD1BAC7C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0BC168-FDAE-CD47-87B1-EFD3A205ECE2}" type="slidenum">
              <a:rPr lang="pt-PT" altLang="pt-PT"/>
              <a:pPr/>
              <a:t>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3855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>
            <a:extLst>
              <a:ext uri="{FF2B5EF4-FFF2-40B4-BE49-F238E27FC236}">
                <a16:creationId xmlns:a16="http://schemas.microsoft.com/office/drawing/2014/main" id="{2C1F868F-EE19-DCD0-41FE-F9183CBD30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Posição de Notas 2">
            <a:extLst>
              <a:ext uri="{FF2B5EF4-FFF2-40B4-BE49-F238E27FC236}">
                <a16:creationId xmlns:a16="http://schemas.microsoft.com/office/drawing/2014/main" id="{3438B5BF-CBC6-16FE-C675-DC3AB0025F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pt-PT" altLang="pt-PT"/>
          </a:p>
        </p:txBody>
      </p:sp>
      <p:sp>
        <p:nvSpPr>
          <p:cNvPr id="25604" name="Marcador de Posição do Número do Diapositivo 3">
            <a:extLst>
              <a:ext uri="{FF2B5EF4-FFF2-40B4-BE49-F238E27FC236}">
                <a16:creationId xmlns:a16="http://schemas.microsoft.com/office/drawing/2014/main" id="{009E839F-EE64-EEDC-AA03-A56592903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2C7F9-3E7B-D046-B65A-993F0DF570B2}" type="slidenum">
              <a:rPr lang="pt-PT" altLang="pt-PT"/>
              <a:pPr/>
              <a:t>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8569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>
            <a:extLst>
              <a:ext uri="{FF2B5EF4-FFF2-40B4-BE49-F238E27FC236}">
                <a16:creationId xmlns:a16="http://schemas.microsoft.com/office/drawing/2014/main" id="{89F7DCC3-23F8-F116-96B1-86A2214BA1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71E5DD5-F259-DCC2-224F-D926A9B4E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pt-PT" dirty="0"/>
          </a:p>
          <a:p>
            <a:pPr marL="171450" indent="-171450" eaLnBrk="1" hangingPunct="1">
              <a:buFontTx/>
              <a:buChar char="-"/>
              <a:defRPr/>
            </a:pPr>
            <a:endParaRPr lang="pt-PT" dirty="0"/>
          </a:p>
          <a:p>
            <a:pPr eaLnBrk="1" hangingPunct="1">
              <a:defRPr/>
            </a:pPr>
            <a:endParaRPr lang="pt-PT" dirty="0"/>
          </a:p>
        </p:txBody>
      </p:sp>
      <p:sp>
        <p:nvSpPr>
          <p:cNvPr id="29700" name="Marcador de Posição do Número do Diapositivo 3">
            <a:extLst>
              <a:ext uri="{FF2B5EF4-FFF2-40B4-BE49-F238E27FC236}">
                <a16:creationId xmlns:a16="http://schemas.microsoft.com/office/drawing/2014/main" id="{0E0EEBB0-338E-B83D-85B3-2540F0849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64720-F247-4349-B73A-80D31AD2EB77}" type="slidenum">
              <a:rPr lang="pt-PT" altLang="pt-PT"/>
              <a:pPr/>
              <a:t>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7581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a Imagem do Diapositivo 1">
            <a:extLst>
              <a:ext uri="{FF2B5EF4-FFF2-40B4-BE49-F238E27FC236}">
                <a16:creationId xmlns:a16="http://schemas.microsoft.com/office/drawing/2014/main" id="{8C13F3DD-96D3-8111-3F65-46598C52F6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Posição de Notas 2">
            <a:extLst>
              <a:ext uri="{FF2B5EF4-FFF2-40B4-BE49-F238E27FC236}">
                <a16:creationId xmlns:a16="http://schemas.microsoft.com/office/drawing/2014/main" id="{9C387A38-5945-4A02-AC0A-7BAC7CEA8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/>
          </a:p>
        </p:txBody>
      </p:sp>
      <p:sp>
        <p:nvSpPr>
          <p:cNvPr id="32772" name="Marcador de Posição do Número do Diapositivo 3">
            <a:extLst>
              <a:ext uri="{FF2B5EF4-FFF2-40B4-BE49-F238E27FC236}">
                <a16:creationId xmlns:a16="http://schemas.microsoft.com/office/drawing/2014/main" id="{B66403B7-78A4-2BCE-A19A-7D0A8BD65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3F5AB4-1BF6-B641-A2A1-C79D011E159C}" type="slidenum">
              <a:rPr lang="pt-PT" altLang="pt-PT"/>
              <a:pPr/>
              <a:t>10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3131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4F68FF-B322-9591-223B-B86C0A07F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1477E2-5133-DF46-8839-F6427B6F60EF}" type="slidenum">
              <a:rPr lang="en-US" altLang="pt-PT"/>
              <a:pPr/>
              <a:t>11</a:t>
            </a:fld>
            <a:endParaRPr lang="en-US" altLang="pt-PT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FBFB345-0359-DCF3-691F-F258B34B0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BC14E7D-37EC-6914-0FF5-113B0FA04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8018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EB85DB-7F9D-E893-5EB5-5CFCD998D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A36FB9-8B3C-279D-6D2C-9D6A00B7D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E04F46-DB84-94DB-F639-D1F767A28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9B0D-380B-2645-A04A-507953738C1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7875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A4B3D-3418-B2D1-A205-0972F2CEC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0E24A3-4F01-218B-4A2F-ED703C5A9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57EED-AABD-980B-DC0D-A564CAC06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85ED-1EDB-944D-AE17-3F1AEC70E0B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9896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915F3-7496-6E0E-3CAF-B04DC41E5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E12613-E5EB-E855-A89D-F85B72EFA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925F11-ADB6-3217-82C0-14C847A8D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51EB-64B7-294D-A803-1500857B00F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0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5A282-EE3A-FA75-66E9-17A0C52CA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6C2F3-5710-3F8D-7EE7-9304F9A9E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5D13C-C835-AACC-43DD-6179C2A55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ED39-6CF3-C249-86BC-52D6DE7C4F6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5641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9B508-3A16-1681-8B75-BF974C314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14CC75-A72D-1317-9DAD-A9FC53539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0FD199-655F-E0B8-1953-C2F63161C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90EC-5ABB-4140-9455-50BF68D6A0A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1486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11AAE-2366-FCB8-DB70-8ADB3AE82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40DAD-5DD5-ED34-2481-D5C79DC7E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65F4F-6D92-6BCB-247B-6D0CD31F5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2069-4717-C84B-B67B-87195C37BF0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4505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091B71-C351-A3A9-E53E-501143959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B906A8-1F58-831D-0919-447E78299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837A2A-4C22-C97C-F4B2-0D265B273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CD9CF-086C-BB4F-AC06-EBA307D545C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28861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6F9BC0-E882-650B-93F2-C5EA72557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0103CC-ADC0-5341-F604-1D69F3032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1E3C3-BD33-733A-F3EE-B59161EF8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480C-B855-224A-9EE2-6BCEBCC0A41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993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E7297B-C5A7-DFE7-A825-99640216D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D3B677-FEE0-47A9-919F-D3E25D90B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29ADEF-ACE3-BC09-A873-1534FAB8E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8774-4059-1D47-9B64-5E1B1165478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91816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C2370-A621-F9B1-20C6-2B2C159BA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ADB06-D9E8-CA8E-5C11-08725F74E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88649-6B6D-1DCA-04E6-11ED67571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921B-1B40-6547-B771-BD3C77AA617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901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CF8C1-D8F9-6B81-4037-66ABF081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6F1DF-598A-2420-AED2-1BF874199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F54EF-5C12-FAF8-8490-CF29B9920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0E6A-C971-DC43-8051-A8EA62CAA1A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0675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DD9BBD-3020-8F67-064E-67026DADE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26EE24-9564-BA34-093E-EC48385A3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8E80E8-4AF8-82E0-FEDD-9D80114566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0AF154-77D0-A939-6E5E-EA191CA157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F60D15-3F72-4B26-5AAE-8106C98124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AD0D2BA-497A-8649-A433-1CAF7AA36A70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>
            <a:extLst>
              <a:ext uri="{FF2B5EF4-FFF2-40B4-BE49-F238E27FC236}">
                <a16:creationId xmlns:a16="http://schemas.microsoft.com/office/drawing/2014/main" id="{88D47A0A-E3B0-AB34-FFD0-8F34E1C2879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810000"/>
          <a:ext cx="838200" cy="854076"/>
        </p:xfrm>
        <a:graphic>
          <a:graphicData uri="http://schemas.openxmlformats.org/drawingml/2006/table">
            <a:tbl>
              <a:tblPr/>
              <a:tblGrid>
                <a:gridCol w="2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5" name="Rectangle 29">
            <a:extLst>
              <a:ext uri="{FF2B5EF4-FFF2-40B4-BE49-F238E27FC236}">
                <a16:creationId xmlns:a16="http://schemas.microsoft.com/office/drawing/2014/main" id="{6F1233EA-B6DF-91EB-128F-FF8332A5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97425"/>
            <a:ext cx="7493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26" name="AutoShape 30">
            <a:extLst>
              <a:ext uri="{FF2B5EF4-FFF2-40B4-BE49-F238E27FC236}">
                <a16:creationId xmlns:a16="http://schemas.microsoft.com/office/drawing/2014/main" id="{C4BDB4C1-FE1D-1B86-9D8A-00B54ABEBC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51844" y="3501232"/>
            <a:ext cx="1368425" cy="503237"/>
          </a:xfrm>
          <a:prstGeom prst="homePlate">
            <a:avLst>
              <a:gd name="adj" fmla="val 753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27" name="AutoShape 31">
            <a:extLst>
              <a:ext uri="{FF2B5EF4-FFF2-40B4-BE49-F238E27FC236}">
                <a16:creationId xmlns:a16="http://schemas.microsoft.com/office/drawing/2014/main" id="{6F7DE016-4E14-8391-1958-30AF8AD4C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828800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28" name="Line 32">
            <a:extLst>
              <a:ext uri="{FF2B5EF4-FFF2-40B4-BE49-F238E27FC236}">
                <a16:creationId xmlns:a16="http://schemas.microsoft.com/office/drawing/2014/main" id="{9A0336C9-4630-07FE-1720-6ACF8A525E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29" name="AutoShape 33">
            <a:extLst>
              <a:ext uri="{FF2B5EF4-FFF2-40B4-BE49-F238E27FC236}">
                <a16:creationId xmlns:a16="http://schemas.microsoft.com/office/drawing/2014/main" id="{E61966C4-736F-9061-6407-D52DB1B324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52800" y="4953000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30" name="Line 34">
            <a:extLst>
              <a:ext uri="{FF2B5EF4-FFF2-40B4-BE49-F238E27FC236}">
                <a16:creationId xmlns:a16="http://schemas.microsoft.com/office/drawing/2014/main" id="{75B0BB43-2DB8-D8DC-5383-6062E8365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1" name="Line 35">
            <a:extLst>
              <a:ext uri="{FF2B5EF4-FFF2-40B4-BE49-F238E27FC236}">
                <a16:creationId xmlns:a16="http://schemas.microsoft.com/office/drawing/2014/main" id="{D437304B-0EF5-D8CE-12DD-5882A2F4D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2" name="Line 36">
            <a:extLst>
              <a:ext uri="{FF2B5EF4-FFF2-40B4-BE49-F238E27FC236}">
                <a16:creationId xmlns:a16="http://schemas.microsoft.com/office/drawing/2014/main" id="{7C8341CF-AD37-F3D9-B8D6-8E2CC008C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438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3" name="Line 37">
            <a:extLst>
              <a:ext uri="{FF2B5EF4-FFF2-40B4-BE49-F238E27FC236}">
                <a16:creationId xmlns:a16="http://schemas.microsoft.com/office/drawing/2014/main" id="{D6498FE6-F774-21AC-0F1F-CA9FA989B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048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B8CB4D39-13DF-B529-4A7C-79385188A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89363"/>
            <a:ext cx="792163" cy="75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35" name="Line 39">
            <a:extLst>
              <a:ext uri="{FF2B5EF4-FFF2-40B4-BE49-F238E27FC236}">
                <a16:creationId xmlns:a16="http://schemas.microsoft.com/office/drawing/2014/main" id="{71936ACA-20B8-1E77-AF56-D7F4CA2172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1700213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36" name="AutoShape 40">
            <a:extLst>
              <a:ext uri="{FF2B5EF4-FFF2-40B4-BE49-F238E27FC236}">
                <a16:creationId xmlns:a16="http://schemas.microsoft.com/office/drawing/2014/main" id="{3FC66BF1-F7B0-378C-528F-D9948958A0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19700" y="4797425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37" name="AutoShape 41">
            <a:extLst>
              <a:ext uri="{FF2B5EF4-FFF2-40B4-BE49-F238E27FC236}">
                <a16:creationId xmlns:a16="http://schemas.microsoft.com/office/drawing/2014/main" id="{084526FE-024D-11F6-1727-F726331A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484313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38" name="AutoShape 42">
            <a:extLst>
              <a:ext uri="{FF2B5EF4-FFF2-40B4-BE49-F238E27FC236}">
                <a16:creationId xmlns:a16="http://schemas.microsoft.com/office/drawing/2014/main" id="{53162E2D-F2B5-53FF-8653-F9BCECFBC0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46763" y="3378200"/>
            <a:ext cx="1676400" cy="914400"/>
          </a:xfrm>
          <a:prstGeom prst="homePlate">
            <a:avLst>
              <a:gd name="adj" fmla="val 50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39" name="Line 43">
            <a:extLst>
              <a:ext uri="{FF2B5EF4-FFF2-40B4-BE49-F238E27FC236}">
                <a16:creationId xmlns:a16="http://schemas.microsoft.com/office/drawing/2014/main" id="{881952B5-52A8-80C5-2450-165F4190F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2997200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40" name="Line 44">
            <a:extLst>
              <a:ext uri="{FF2B5EF4-FFF2-40B4-BE49-F238E27FC236}">
                <a16:creationId xmlns:a16="http://schemas.microsoft.com/office/drawing/2014/main" id="{4E2252BD-3F54-6B7E-53FC-0691E8D46C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2088" y="256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41" name="Oval 45">
            <a:extLst>
              <a:ext uri="{FF2B5EF4-FFF2-40B4-BE49-F238E27FC236}">
                <a16:creationId xmlns:a16="http://schemas.microsoft.com/office/drawing/2014/main" id="{1B2EB6D3-1D67-2CC9-62C5-2B0FE07FF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22764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42" name="Line 46">
            <a:extLst>
              <a:ext uri="{FF2B5EF4-FFF2-40B4-BE49-F238E27FC236}">
                <a16:creationId xmlns:a16="http://schemas.microsoft.com/office/drawing/2014/main" id="{CB9DA795-30D4-2E3A-81D3-A2383BB47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0650" y="23495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aphicFrame>
        <p:nvGraphicFramePr>
          <p:cNvPr id="22575" name="Group 47">
            <a:extLst>
              <a:ext uri="{FF2B5EF4-FFF2-40B4-BE49-F238E27FC236}">
                <a16:creationId xmlns:a16="http://schemas.microsoft.com/office/drawing/2014/main" id="{FC8E4A49-4070-C5CD-C8A7-A89B748647A6}"/>
              </a:ext>
            </a:extLst>
          </p:cNvPr>
          <p:cNvGraphicFramePr>
            <a:graphicFrameLocks noGrp="1"/>
          </p:cNvGraphicFramePr>
          <p:nvPr/>
        </p:nvGraphicFramePr>
        <p:xfrm>
          <a:off x="6588125" y="4797425"/>
          <a:ext cx="1477963" cy="854076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65" name="Line 69">
            <a:extLst>
              <a:ext uri="{FF2B5EF4-FFF2-40B4-BE49-F238E27FC236}">
                <a16:creationId xmlns:a16="http://schemas.microsoft.com/office/drawing/2014/main" id="{DC753AD2-B031-38FC-7F7E-05C1EE43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437063"/>
            <a:ext cx="381000" cy="228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66" name="AutoShape 70">
            <a:extLst>
              <a:ext uri="{FF2B5EF4-FFF2-40B4-BE49-F238E27FC236}">
                <a16:creationId xmlns:a16="http://schemas.microsoft.com/office/drawing/2014/main" id="{5E8CFCC4-B95E-EBFD-CB19-B5B9FF295D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7813" y="3500438"/>
            <a:ext cx="1368425" cy="504825"/>
          </a:xfrm>
          <a:prstGeom prst="homePlate">
            <a:avLst>
              <a:gd name="adj" fmla="val 750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67" name="AutoShape 71">
            <a:extLst>
              <a:ext uri="{FF2B5EF4-FFF2-40B4-BE49-F238E27FC236}">
                <a16:creationId xmlns:a16="http://schemas.microsoft.com/office/drawing/2014/main" id="{09C8E6B1-7791-A11E-A0E1-DB20A1437E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55875" y="3500438"/>
            <a:ext cx="1368425" cy="504825"/>
          </a:xfrm>
          <a:prstGeom prst="homePlate">
            <a:avLst>
              <a:gd name="adj" fmla="val 750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68" name="Line 72">
            <a:extLst>
              <a:ext uri="{FF2B5EF4-FFF2-40B4-BE49-F238E27FC236}">
                <a16:creationId xmlns:a16="http://schemas.microsoft.com/office/drawing/2014/main" id="{046B13E5-1E6E-A2EC-4037-AE1B2411A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276475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69" name="AutoShape 73">
            <a:extLst>
              <a:ext uri="{FF2B5EF4-FFF2-40B4-BE49-F238E27FC236}">
                <a16:creationId xmlns:a16="http://schemas.microsoft.com/office/drawing/2014/main" id="{155D5F5C-BA5C-B052-8FC5-7B421CE571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47813" y="5300663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70" name="AutoShape 74">
            <a:extLst>
              <a:ext uri="{FF2B5EF4-FFF2-40B4-BE49-F238E27FC236}">
                <a16:creationId xmlns:a16="http://schemas.microsoft.com/office/drawing/2014/main" id="{05A4B314-2242-D7B1-C6ED-D2B47E79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05038"/>
            <a:ext cx="381000" cy="3048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71" name="AutoShape 75">
            <a:extLst>
              <a:ext uri="{FF2B5EF4-FFF2-40B4-BE49-F238E27FC236}">
                <a16:creationId xmlns:a16="http://schemas.microsoft.com/office/drawing/2014/main" id="{233812EB-1D85-22F2-A731-D4D331C7150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32476" y="2168525"/>
            <a:ext cx="863600" cy="504825"/>
          </a:xfrm>
          <a:prstGeom prst="homePlate">
            <a:avLst>
              <a:gd name="adj" fmla="val 473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72" name="AutoShape 76">
            <a:extLst>
              <a:ext uri="{FF2B5EF4-FFF2-40B4-BE49-F238E27FC236}">
                <a16:creationId xmlns:a16="http://schemas.microsoft.com/office/drawing/2014/main" id="{E1A3414E-85D5-CE2D-7FAA-5E8F9B2D17C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37301" y="2168525"/>
            <a:ext cx="863600" cy="504825"/>
          </a:xfrm>
          <a:prstGeom prst="homePlate">
            <a:avLst>
              <a:gd name="adj" fmla="val 473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73" name="AutoShape 77">
            <a:extLst>
              <a:ext uri="{FF2B5EF4-FFF2-40B4-BE49-F238E27FC236}">
                <a16:creationId xmlns:a16="http://schemas.microsoft.com/office/drawing/2014/main" id="{BC9A0CDB-2012-9793-17D4-C08976C30F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40538" y="2168525"/>
            <a:ext cx="863600" cy="504825"/>
          </a:xfrm>
          <a:prstGeom prst="homePlate">
            <a:avLst>
              <a:gd name="adj" fmla="val 473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74" name="Line 78">
            <a:extLst>
              <a:ext uri="{FF2B5EF4-FFF2-40B4-BE49-F238E27FC236}">
                <a16:creationId xmlns:a16="http://schemas.microsoft.com/office/drawing/2014/main" id="{06C621E2-B1C8-9526-04A5-AC1A2B8F7F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3500438"/>
            <a:ext cx="0" cy="649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5" name="Line 79">
            <a:extLst>
              <a:ext uri="{FF2B5EF4-FFF2-40B4-BE49-F238E27FC236}">
                <a16:creationId xmlns:a16="http://schemas.microsoft.com/office/drawing/2014/main" id="{55122BC8-E085-D028-C05A-9EDB705F0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2349500"/>
            <a:ext cx="287338" cy="3587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6" name="Rectangle 80">
            <a:extLst>
              <a:ext uri="{FF2B5EF4-FFF2-40B4-BE49-F238E27FC236}">
                <a16:creationId xmlns:a16="http://schemas.microsoft.com/office/drawing/2014/main" id="{1F4696FC-EE99-6198-25B3-9FE7CE101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508500"/>
            <a:ext cx="14414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77" name="Line 81">
            <a:extLst>
              <a:ext uri="{FF2B5EF4-FFF2-40B4-BE49-F238E27FC236}">
                <a16:creationId xmlns:a16="http://schemas.microsoft.com/office/drawing/2014/main" id="{762D8206-47A0-5A45-7680-948887215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3213100"/>
            <a:ext cx="0" cy="7921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8" name="Line 82">
            <a:extLst>
              <a:ext uri="{FF2B5EF4-FFF2-40B4-BE49-F238E27FC236}">
                <a16:creationId xmlns:a16="http://schemas.microsoft.com/office/drawing/2014/main" id="{98459FDD-700E-01E5-CF2B-F322ADE97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1916113"/>
            <a:ext cx="360363" cy="4333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79" name="Line 83">
            <a:extLst>
              <a:ext uri="{FF2B5EF4-FFF2-40B4-BE49-F238E27FC236}">
                <a16:creationId xmlns:a16="http://schemas.microsoft.com/office/drawing/2014/main" id="{5DD4330D-F920-056C-1436-4D11D2404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2852738"/>
            <a:ext cx="0" cy="863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80" name="Line 84">
            <a:extLst>
              <a:ext uri="{FF2B5EF4-FFF2-40B4-BE49-F238E27FC236}">
                <a16:creationId xmlns:a16="http://schemas.microsoft.com/office/drawing/2014/main" id="{6B1B30C7-0C32-9FB6-893D-C2609E8BF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557338"/>
            <a:ext cx="719138" cy="2873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81" name="Line 85">
            <a:extLst>
              <a:ext uri="{FF2B5EF4-FFF2-40B4-BE49-F238E27FC236}">
                <a16:creationId xmlns:a16="http://schemas.microsoft.com/office/drawing/2014/main" id="{216B0A5C-049D-8FD0-84BC-F6821106E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5825" y="3933825"/>
            <a:ext cx="0" cy="7191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182" name="Text Box 86">
            <a:extLst>
              <a:ext uri="{FF2B5EF4-FFF2-40B4-BE49-F238E27FC236}">
                <a16:creationId xmlns:a16="http://schemas.microsoft.com/office/drawing/2014/main" id="{873F353B-4813-F19C-FC1B-8ABDF257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 b="1"/>
              <a:t>Recepção</a:t>
            </a:r>
          </a:p>
        </p:txBody>
      </p:sp>
      <p:sp>
        <p:nvSpPr>
          <p:cNvPr id="4183" name="Text Box 87">
            <a:extLst>
              <a:ext uri="{FF2B5EF4-FFF2-40B4-BE49-F238E27FC236}">
                <a16:creationId xmlns:a16="http://schemas.microsoft.com/office/drawing/2014/main" id="{068E3147-2988-8EED-911C-C4D5369F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1497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/>
              <a:t>Ensaque</a:t>
            </a:r>
          </a:p>
        </p:txBody>
      </p:sp>
      <p:sp>
        <p:nvSpPr>
          <p:cNvPr id="4184" name="Text Box 88">
            <a:extLst>
              <a:ext uri="{FF2B5EF4-FFF2-40B4-BE49-F238E27FC236}">
                <a16:creationId xmlns:a16="http://schemas.microsoft.com/office/drawing/2014/main" id="{38755446-EAF4-BD7D-9047-8B8D9730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4128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/>
              <a:t>Moenda</a:t>
            </a:r>
          </a:p>
        </p:txBody>
      </p:sp>
      <p:sp>
        <p:nvSpPr>
          <p:cNvPr id="4185" name="Text Box 89">
            <a:extLst>
              <a:ext uri="{FF2B5EF4-FFF2-40B4-BE49-F238E27FC236}">
                <a16:creationId xmlns:a16="http://schemas.microsoft.com/office/drawing/2014/main" id="{3ADF5586-9A3C-1DB7-A26D-06B9D547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773238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/>
              <a:t>Armazenamento</a:t>
            </a:r>
          </a:p>
        </p:txBody>
      </p:sp>
      <p:sp>
        <p:nvSpPr>
          <p:cNvPr id="4186" name="Text Box 90">
            <a:extLst>
              <a:ext uri="{FF2B5EF4-FFF2-40B4-BE49-F238E27FC236}">
                <a16:creationId xmlns:a16="http://schemas.microsoft.com/office/drawing/2014/main" id="{5F33759E-F2DD-9F2E-A2BE-7802540D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255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800"/>
              <a:t>Mistura</a:t>
            </a:r>
          </a:p>
        </p:txBody>
      </p:sp>
      <p:sp>
        <p:nvSpPr>
          <p:cNvPr id="4187" name="Rectangle 91">
            <a:extLst>
              <a:ext uri="{FF2B5EF4-FFF2-40B4-BE49-F238E27FC236}">
                <a16:creationId xmlns:a16="http://schemas.microsoft.com/office/drawing/2014/main" id="{7B32F095-DBFB-1E36-BC0B-28489E26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solidFill>
            <a:srgbClr val="FFFF0D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567017DC-2EA0-EFE3-6D8E-35F241A70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Inverno</a:t>
            </a:r>
          </a:p>
        </p:txBody>
      </p:sp>
      <p:pic>
        <p:nvPicPr>
          <p:cNvPr id="31747" name="Imagem 3">
            <a:extLst>
              <a:ext uri="{FF2B5EF4-FFF2-40B4-BE49-F238E27FC236}">
                <a16:creationId xmlns:a16="http://schemas.microsoft.com/office/drawing/2014/main" id="{B9E4FAAF-9D2F-D0C9-D2EC-86607823C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6" t="26115" r="22330" b="44688"/>
          <a:stretch>
            <a:fillRect/>
          </a:stretch>
        </p:blipFill>
        <p:spPr bwMode="auto">
          <a:xfrm>
            <a:off x="714375" y="1628775"/>
            <a:ext cx="77152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>
            <a:extLst>
              <a:ext uri="{FF2B5EF4-FFF2-40B4-BE49-F238E27FC236}">
                <a16:creationId xmlns:a16="http://schemas.microsoft.com/office/drawing/2014/main" id="{DADA8017-542E-1671-B439-2E80AB528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3" y="2347913"/>
            <a:ext cx="1519237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795" name="Line 5">
            <a:extLst>
              <a:ext uri="{FF2B5EF4-FFF2-40B4-BE49-F238E27FC236}">
                <a16:creationId xmlns:a16="http://schemas.microsoft.com/office/drawing/2014/main" id="{AB7D4901-708C-B2AA-89BB-F1208E6FF5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21300" y="2954338"/>
            <a:ext cx="371475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796" name="Line 6">
            <a:extLst>
              <a:ext uri="{FF2B5EF4-FFF2-40B4-BE49-F238E27FC236}">
                <a16:creationId xmlns:a16="http://schemas.microsoft.com/office/drawing/2014/main" id="{9CA33074-7A2D-A4EF-802F-F4FA0A0BF3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8713" y="2857500"/>
            <a:ext cx="382587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797" name="Line 7">
            <a:extLst>
              <a:ext uri="{FF2B5EF4-FFF2-40B4-BE49-F238E27FC236}">
                <a16:creationId xmlns:a16="http://schemas.microsoft.com/office/drawing/2014/main" id="{675881CD-D728-4415-D332-1B7E2A749E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5013" y="2797175"/>
            <a:ext cx="392112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798" name="Line 8">
            <a:extLst>
              <a:ext uri="{FF2B5EF4-FFF2-40B4-BE49-F238E27FC236}">
                <a16:creationId xmlns:a16="http://schemas.microsoft.com/office/drawing/2014/main" id="{F9A3E589-C453-D418-0F29-6B3F90FC91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46550" y="2776538"/>
            <a:ext cx="39528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662B8F5C-DA41-0640-6EEF-DB0A42E1D0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2778125"/>
            <a:ext cx="396875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96E70B7F-AADA-17C3-4BEB-4F2DE15339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0" y="2798763"/>
            <a:ext cx="388938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1" name="Line 11">
            <a:extLst>
              <a:ext uri="{FF2B5EF4-FFF2-40B4-BE49-F238E27FC236}">
                <a16:creationId xmlns:a16="http://schemas.microsoft.com/office/drawing/2014/main" id="{28E24402-AD52-2D5B-6F69-A9C760E806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2859088"/>
            <a:ext cx="385763" cy="96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2" name="Line 12">
            <a:extLst>
              <a:ext uri="{FF2B5EF4-FFF2-40B4-BE49-F238E27FC236}">
                <a16:creationId xmlns:a16="http://schemas.microsoft.com/office/drawing/2014/main" id="{0766E97E-3979-27D6-1C37-F8B117C0AD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8738" y="2955925"/>
            <a:ext cx="371475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3" name="Line 13">
            <a:extLst>
              <a:ext uri="{FF2B5EF4-FFF2-40B4-BE49-F238E27FC236}">
                <a16:creationId xmlns:a16="http://schemas.microsoft.com/office/drawing/2014/main" id="{72D3AFE8-E980-8AB9-F85D-C209A038F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7150" y="3094038"/>
            <a:ext cx="0" cy="284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4" name="Line 14">
            <a:extLst>
              <a:ext uri="{FF2B5EF4-FFF2-40B4-BE49-F238E27FC236}">
                <a16:creationId xmlns:a16="http://schemas.microsoft.com/office/drawing/2014/main" id="{755967DD-BEF2-BC65-4AFF-72DE62B1A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2347913"/>
            <a:ext cx="1517650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5" name="Line 15">
            <a:extLst>
              <a:ext uri="{FF2B5EF4-FFF2-40B4-BE49-F238E27FC236}">
                <a16:creationId xmlns:a16="http://schemas.microsoft.com/office/drawing/2014/main" id="{0EF640AA-42BC-BFCC-D75B-974D696955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4363" y="3094038"/>
            <a:ext cx="0" cy="284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6" name="Line 16">
            <a:extLst>
              <a:ext uri="{FF2B5EF4-FFF2-40B4-BE49-F238E27FC236}">
                <a16:creationId xmlns:a16="http://schemas.microsoft.com/office/drawing/2014/main" id="{9B7F502D-BA9B-8AFE-C657-65D59DF9A1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21238" y="5811838"/>
            <a:ext cx="180975" cy="127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7" name="Line 17">
            <a:extLst>
              <a:ext uri="{FF2B5EF4-FFF2-40B4-BE49-F238E27FC236}">
                <a16:creationId xmlns:a16="http://schemas.microsoft.com/office/drawing/2014/main" id="{20873FF2-8F0A-4735-C61B-281B9A743B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9888" y="5637213"/>
            <a:ext cx="220662" cy="190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8" name="Line 18">
            <a:extLst>
              <a:ext uri="{FF2B5EF4-FFF2-40B4-BE49-F238E27FC236}">
                <a16:creationId xmlns:a16="http://schemas.microsoft.com/office/drawing/2014/main" id="{CA5D7177-61B9-EAC4-131B-1C63DFE24F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7638" y="5638800"/>
            <a:ext cx="222250" cy="190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grpSp>
        <p:nvGrpSpPr>
          <p:cNvPr id="33809" name="Group 164">
            <a:extLst>
              <a:ext uri="{FF2B5EF4-FFF2-40B4-BE49-F238E27FC236}">
                <a16:creationId xmlns:a16="http://schemas.microsoft.com/office/drawing/2014/main" id="{73A4A8D7-F8B8-1214-30B5-E75C20C0E710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5910263"/>
            <a:ext cx="3344862" cy="261937"/>
            <a:chOff x="1555" y="3723"/>
            <a:chExt cx="2107" cy="165"/>
          </a:xfrm>
        </p:grpSpPr>
        <p:sp>
          <p:nvSpPr>
            <p:cNvPr id="34532" name="Line 19">
              <a:extLst>
                <a:ext uri="{FF2B5EF4-FFF2-40B4-BE49-F238E27FC236}">
                  <a16:creationId xmlns:a16="http://schemas.microsoft.com/office/drawing/2014/main" id="{17EB8424-EB44-51D9-A1F6-948820F91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7" y="3804"/>
              <a:ext cx="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3" name="Line 20">
              <a:extLst>
                <a:ext uri="{FF2B5EF4-FFF2-40B4-BE49-F238E27FC236}">
                  <a16:creationId xmlns:a16="http://schemas.microsoft.com/office/drawing/2014/main" id="{12C0EC8A-21AB-B9CC-5183-672D824B0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8" y="3815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4" name="Line 21">
              <a:extLst>
                <a:ext uri="{FF2B5EF4-FFF2-40B4-BE49-F238E27FC236}">
                  <a16:creationId xmlns:a16="http://schemas.microsoft.com/office/drawing/2014/main" id="{387BC87A-F32D-CB5B-BC3F-0464169C1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6" y="3826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5" name="Line 22">
              <a:extLst>
                <a:ext uri="{FF2B5EF4-FFF2-40B4-BE49-F238E27FC236}">
                  <a16:creationId xmlns:a16="http://schemas.microsoft.com/office/drawing/2014/main" id="{62E734EB-B8AB-8754-5C4D-C00DEFF2A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3" y="3837"/>
              <a:ext cx="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6" name="Line 23">
              <a:extLst>
                <a:ext uri="{FF2B5EF4-FFF2-40B4-BE49-F238E27FC236}">
                  <a16:creationId xmlns:a16="http://schemas.microsoft.com/office/drawing/2014/main" id="{BD1CB461-5993-D50D-5ACF-22CDA207A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1" y="3849"/>
              <a:ext cx="8" cy="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7" name="Line 24">
              <a:extLst>
                <a:ext uri="{FF2B5EF4-FFF2-40B4-BE49-F238E27FC236}">
                  <a16:creationId xmlns:a16="http://schemas.microsoft.com/office/drawing/2014/main" id="{9898ADBC-A765-08C4-B409-20A32F874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1" y="3860"/>
              <a:ext cx="7" cy="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8" name="Line 25">
              <a:extLst>
                <a:ext uri="{FF2B5EF4-FFF2-40B4-BE49-F238E27FC236}">
                  <a16:creationId xmlns:a16="http://schemas.microsoft.com/office/drawing/2014/main" id="{F36FD2A8-41BC-4158-8731-D3E8A3076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3" y="3743"/>
              <a:ext cx="4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9" name="Line 26">
              <a:extLst>
                <a:ext uri="{FF2B5EF4-FFF2-40B4-BE49-F238E27FC236}">
                  <a16:creationId xmlns:a16="http://schemas.microsoft.com/office/drawing/2014/main" id="{EC31C591-2A0E-57B7-FFCE-D6FEF0D43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58" y="3871"/>
              <a:ext cx="8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0" name="Line 27">
              <a:extLst>
                <a:ext uri="{FF2B5EF4-FFF2-40B4-BE49-F238E27FC236}">
                  <a16:creationId xmlns:a16="http://schemas.microsoft.com/office/drawing/2014/main" id="{CFF8151A-D3B7-A059-E4F6-93417B8B4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1" y="3748"/>
              <a:ext cx="8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1" name="Line 28">
              <a:extLst>
                <a:ext uri="{FF2B5EF4-FFF2-40B4-BE49-F238E27FC236}">
                  <a16:creationId xmlns:a16="http://schemas.microsoft.com/office/drawing/2014/main" id="{B960C73E-2533-49E7-8EFE-46759A82D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2" y="3882"/>
              <a:ext cx="2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2" name="Line 29">
              <a:extLst>
                <a:ext uri="{FF2B5EF4-FFF2-40B4-BE49-F238E27FC236}">
                  <a16:creationId xmlns:a16="http://schemas.microsoft.com/office/drawing/2014/main" id="{6C2F74C0-CF42-CE0F-1EF2-AEC5C9819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1" y="3759"/>
              <a:ext cx="6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3" name="Line 30">
              <a:extLst>
                <a:ext uri="{FF2B5EF4-FFF2-40B4-BE49-F238E27FC236}">
                  <a16:creationId xmlns:a16="http://schemas.microsoft.com/office/drawing/2014/main" id="{0FB60656-5656-A962-20A0-FBDFF2E02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9" y="3770"/>
              <a:ext cx="6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4" name="Line 31">
              <a:extLst>
                <a:ext uri="{FF2B5EF4-FFF2-40B4-BE49-F238E27FC236}">
                  <a16:creationId xmlns:a16="http://schemas.microsoft.com/office/drawing/2014/main" id="{7E729267-6904-BC94-F5F2-1AE84DB6C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3793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5" name="Line 32">
              <a:extLst>
                <a:ext uri="{FF2B5EF4-FFF2-40B4-BE49-F238E27FC236}">
                  <a16:creationId xmlns:a16="http://schemas.microsoft.com/office/drawing/2014/main" id="{BD6BA8AB-3FCB-BD57-A041-4573E3FDB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" y="3781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6" name="Line 33">
              <a:extLst>
                <a:ext uri="{FF2B5EF4-FFF2-40B4-BE49-F238E27FC236}">
                  <a16:creationId xmlns:a16="http://schemas.microsoft.com/office/drawing/2014/main" id="{D61E1CA4-ABF7-201D-985A-0F45AEF48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" y="3770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7" name="Line 34">
              <a:extLst>
                <a:ext uri="{FF2B5EF4-FFF2-40B4-BE49-F238E27FC236}">
                  <a16:creationId xmlns:a16="http://schemas.microsoft.com/office/drawing/2014/main" id="{794F8AAC-CC30-0407-E18B-B60A796E4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6" y="3882"/>
              <a:ext cx="2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8" name="Line 35">
              <a:extLst>
                <a:ext uri="{FF2B5EF4-FFF2-40B4-BE49-F238E27FC236}">
                  <a16:creationId xmlns:a16="http://schemas.microsoft.com/office/drawing/2014/main" id="{378D3E1B-D9DD-48E2-A6F0-C1247854D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4" y="3759"/>
              <a:ext cx="9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49" name="Line 36">
              <a:extLst>
                <a:ext uri="{FF2B5EF4-FFF2-40B4-BE49-F238E27FC236}">
                  <a16:creationId xmlns:a16="http://schemas.microsoft.com/office/drawing/2014/main" id="{710CFF14-9444-AC55-3698-B56A992BC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4" y="3871"/>
              <a:ext cx="7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0" name="Line 37">
              <a:extLst>
                <a:ext uri="{FF2B5EF4-FFF2-40B4-BE49-F238E27FC236}">
                  <a16:creationId xmlns:a16="http://schemas.microsoft.com/office/drawing/2014/main" id="{138D8E1B-D779-B95B-A802-F702E5B17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7" y="3748"/>
              <a:ext cx="7" cy="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1" name="Line 38">
              <a:extLst>
                <a:ext uri="{FF2B5EF4-FFF2-40B4-BE49-F238E27FC236}">
                  <a16:creationId xmlns:a16="http://schemas.microsoft.com/office/drawing/2014/main" id="{3C4448E6-D387-EA1C-8ED7-6241D2BAB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3" y="3860"/>
              <a:ext cx="8" cy="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2" name="Line 39">
              <a:extLst>
                <a:ext uri="{FF2B5EF4-FFF2-40B4-BE49-F238E27FC236}">
                  <a16:creationId xmlns:a16="http://schemas.microsoft.com/office/drawing/2014/main" id="{68D5A346-DDC5-30BF-81B8-E3321553F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8" y="3743"/>
              <a:ext cx="4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3" name="Line 40">
              <a:extLst>
                <a:ext uri="{FF2B5EF4-FFF2-40B4-BE49-F238E27FC236}">
                  <a16:creationId xmlns:a16="http://schemas.microsoft.com/office/drawing/2014/main" id="{A19CC9D9-2967-73B8-FC83-F36BB03AF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748"/>
              <a:ext cx="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4" name="Line 41">
              <a:extLst>
                <a:ext uri="{FF2B5EF4-FFF2-40B4-BE49-F238E27FC236}">
                  <a16:creationId xmlns:a16="http://schemas.microsoft.com/office/drawing/2014/main" id="{D55623CC-14B6-70AA-3532-321CEE05E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3759"/>
              <a:ext cx="1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5" name="Line 42">
              <a:extLst>
                <a:ext uri="{FF2B5EF4-FFF2-40B4-BE49-F238E27FC236}">
                  <a16:creationId xmlns:a16="http://schemas.microsoft.com/office/drawing/2014/main" id="{A478CE58-9834-89B0-A04A-F37C3CC6E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5" y="3770"/>
              <a:ext cx="1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6" name="Line 43">
              <a:extLst>
                <a:ext uri="{FF2B5EF4-FFF2-40B4-BE49-F238E27FC236}">
                  <a16:creationId xmlns:a16="http://schemas.microsoft.com/office/drawing/2014/main" id="{23AA9213-EE94-DB49-781F-AD398C669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" y="378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7" name="Line 44">
              <a:extLst>
                <a:ext uri="{FF2B5EF4-FFF2-40B4-BE49-F238E27FC236}">
                  <a16:creationId xmlns:a16="http://schemas.microsoft.com/office/drawing/2014/main" id="{8B1B972E-E3C8-B385-459E-52CD47C7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3792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8" name="Line 45">
              <a:extLst>
                <a:ext uri="{FF2B5EF4-FFF2-40B4-BE49-F238E27FC236}">
                  <a16:creationId xmlns:a16="http://schemas.microsoft.com/office/drawing/2014/main" id="{5814B8FA-2EAB-67AF-C8B3-1747D9CAE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3803"/>
              <a:ext cx="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59" name="Line 46">
              <a:extLst>
                <a:ext uri="{FF2B5EF4-FFF2-40B4-BE49-F238E27FC236}">
                  <a16:creationId xmlns:a16="http://schemas.microsoft.com/office/drawing/2014/main" id="{BA6B4A22-70DD-6609-6BF6-F61D84FF2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3814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0" name="Line 47">
              <a:extLst>
                <a:ext uri="{FF2B5EF4-FFF2-40B4-BE49-F238E27FC236}">
                  <a16:creationId xmlns:a16="http://schemas.microsoft.com/office/drawing/2014/main" id="{64701412-5612-7736-F635-98317682C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82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1" name="Line 48">
              <a:extLst>
                <a:ext uri="{FF2B5EF4-FFF2-40B4-BE49-F238E27FC236}">
                  <a16:creationId xmlns:a16="http://schemas.microsoft.com/office/drawing/2014/main" id="{0BDDED3C-DD4F-EA32-DFC0-1157C8F96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3837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2" name="Line 49">
              <a:extLst>
                <a:ext uri="{FF2B5EF4-FFF2-40B4-BE49-F238E27FC236}">
                  <a16:creationId xmlns:a16="http://schemas.microsoft.com/office/drawing/2014/main" id="{B1C4AB57-992F-9816-4C9C-3A23C07BC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" y="3848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3" name="Line 50">
              <a:extLst>
                <a:ext uri="{FF2B5EF4-FFF2-40B4-BE49-F238E27FC236}">
                  <a16:creationId xmlns:a16="http://schemas.microsoft.com/office/drawing/2014/main" id="{DED6DDA5-C60F-4113-ACE1-F19CC5BD2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2" y="3859"/>
              <a:ext cx="1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4" name="Line 51">
              <a:extLst>
                <a:ext uri="{FF2B5EF4-FFF2-40B4-BE49-F238E27FC236}">
                  <a16:creationId xmlns:a16="http://schemas.microsoft.com/office/drawing/2014/main" id="{A9F0EE79-6BB1-CEBE-1D76-9312F513A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3870"/>
              <a:ext cx="1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5" name="Line 52">
              <a:extLst>
                <a:ext uri="{FF2B5EF4-FFF2-40B4-BE49-F238E27FC236}">
                  <a16:creationId xmlns:a16="http://schemas.microsoft.com/office/drawing/2014/main" id="{E79E338F-111B-3293-57CC-02E9677F1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9" y="3882"/>
              <a:ext cx="1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6" name="Line 53">
              <a:extLst>
                <a:ext uri="{FF2B5EF4-FFF2-40B4-BE49-F238E27FC236}">
                  <a16:creationId xmlns:a16="http://schemas.microsoft.com/office/drawing/2014/main" id="{5BC878BE-4634-DBBF-A291-A8843E99C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4" y="3748"/>
              <a:ext cx="1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7" name="Line 54">
              <a:extLst>
                <a:ext uri="{FF2B5EF4-FFF2-40B4-BE49-F238E27FC236}">
                  <a16:creationId xmlns:a16="http://schemas.microsoft.com/office/drawing/2014/main" id="{9FE0F7C6-2FFA-340D-E103-DB42DE956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" y="3759"/>
              <a:ext cx="1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8" name="Line 55">
              <a:extLst>
                <a:ext uri="{FF2B5EF4-FFF2-40B4-BE49-F238E27FC236}">
                  <a16:creationId xmlns:a16="http://schemas.microsoft.com/office/drawing/2014/main" id="{A2C63557-B9C3-5A21-E38F-3A02EB533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3" y="3770"/>
              <a:ext cx="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69" name="Line 56">
              <a:extLst>
                <a:ext uri="{FF2B5EF4-FFF2-40B4-BE49-F238E27FC236}">
                  <a16:creationId xmlns:a16="http://schemas.microsoft.com/office/drawing/2014/main" id="{ACE4E7BF-0D1E-7DEE-A12F-33B00A8A5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3781"/>
              <a:ext cx="9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0" name="Line 57">
              <a:extLst>
                <a:ext uri="{FF2B5EF4-FFF2-40B4-BE49-F238E27FC236}">
                  <a16:creationId xmlns:a16="http://schemas.microsoft.com/office/drawing/2014/main" id="{B562027D-8DAE-B25C-D945-2363A4934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3870"/>
              <a:ext cx="1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1" name="Line 58">
              <a:extLst>
                <a:ext uri="{FF2B5EF4-FFF2-40B4-BE49-F238E27FC236}">
                  <a16:creationId xmlns:a16="http://schemas.microsoft.com/office/drawing/2014/main" id="{44FE975A-E57B-E96B-367B-61BD50742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" y="3882"/>
              <a:ext cx="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2" name="Line 59">
              <a:extLst>
                <a:ext uri="{FF2B5EF4-FFF2-40B4-BE49-F238E27FC236}">
                  <a16:creationId xmlns:a16="http://schemas.microsoft.com/office/drawing/2014/main" id="{E1ACEF83-492D-B2AA-9E28-801678BF2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3804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3" name="Line 60">
              <a:extLst>
                <a:ext uri="{FF2B5EF4-FFF2-40B4-BE49-F238E27FC236}">
                  <a16:creationId xmlns:a16="http://schemas.microsoft.com/office/drawing/2014/main" id="{5C1DD481-1F8C-B5C8-CB9D-50A469379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5" y="3815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4" name="Line 61">
              <a:extLst>
                <a:ext uri="{FF2B5EF4-FFF2-40B4-BE49-F238E27FC236}">
                  <a16:creationId xmlns:a16="http://schemas.microsoft.com/office/drawing/2014/main" id="{9D8750FA-EB15-C0D2-B7A7-DE5856ED6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53" y="3826"/>
              <a:ext cx="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5" name="Line 62">
              <a:extLst>
                <a:ext uri="{FF2B5EF4-FFF2-40B4-BE49-F238E27FC236}">
                  <a16:creationId xmlns:a16="http://schemas.microsoft.com/office/drawing/2014/main" id="{84B91F5B-C514-79D2-F021-BC87D1E58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3" y="3837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6" name="Line 63">
              <a:extLst>
                <a:ext uri="{FF2B5EF4-FFF2-40B4-BE49-F238E27FC236}">
                  <a16:creationId xmlns:a16="http://schemas.microsoft.com/office/drawing/2014/main" id="{13214155-8DE2-B014-C4AC-6F2E4AC94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11" y="3849"/>
              <a:ext cx="1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7" name="Line 64">
              <a:extLst>
                <a:ext uri="{FF2B5EF4-FFF2-40B4-BE49-F238E27FC236}">
                  <a16:creationId xmlns:a16="http://schemas.microsoft.com/office/drawing/2014/main" id="{B408F0FA-69B4-BF9B-15A9-A37FAAC48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" y="3860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8" name="Line 65">
              <a:extLst>
                <a:ext uri="{FF2B5EF4-FFF2-40B4-BE49-F238E27FC236}">
                  <a16:creationId xmlns:a16="http://schemas.microsoft.com/office/drawing/2014/main" id="{8C1D22AD-4DBE-131C-85CA-6953E3551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8" y="3871"/>
              <a:ext cx="1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79" name="Line 66">
              <a:extLst>
                <a:ext uri="{FF2B5EF4-FFF2-40B4-BE49-F238E27FC236}">
                  <a16:creationId xmlns:a16="http://schemas.microsoft.com/office/drawing/2014/main" id="{B2B1FE2F-C034-DE81-A066-74982E663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3742"/>
              <a:ext cx="0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0" name="Line 67">
              <a:extLst>
                <a:ext uri="{FF2B5EF4-FFF2-40B4-BE49-F238E27FC236}">
                  <a16:creationId xmlns:a16="http://schemas.microsoft.com/office/drawing/2014/main" id="{5EE432B0-57EF-BAE6-6FFD-504E2CD81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5" y="3882"/>
              <a:ext cx="0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1" name="Line 68">
              <a:extLst>
                <a:ext uri="{FF2B5EF4-FFF2-40B4-BE49-F238E27FC236}">
                  <a16:creationId xmlns:a16="http://schemas.microsoft.com/office/drawing/2014/main" id="{EFF9210A-499D-0719-825A-11055803B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1" y="3748"/>
              <a:ext cx="1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2" name="Line 69">
              <a:extLst>
                <a:ext uri="{FF2B5EF4-FFF2-40B4-BE49-F238E27FC236}">
                  <a16:creationId xmlns:a16="http://schemas.microsoft.com/office/drawing/2014/main" id="{D1BDBF24-3778-5755-51D1-E084228D7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98" y="3759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3" name="Line 70">
              <a:extLst>
                <a:ext uri="{FF2B5EF4-FFF2-40B4-BE49-F238E27FC236}">
                  <a16:creationId xmlns:a16="http://schemas.microsoft.com/office/drawing/2014/main" id="{B6AFAAF2-591E-66F9-0207-3AD892F09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26" y="3770"/>
              <a:ext cx="2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4" name="Line 71">
              <a:extLst>
                <a:ext uri="{FF2B5EF4-FFF2-40B4-BE49-F238E27FC236}">
                  <a16:creationId xmlns:a16="http://schemas.microsoft.com/office/drawing/2014/main" id="{97391E03-C518-5DD2-5A46-6C0A146A5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3793"/>
              <a:ext cx="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5" name="Line 72">
              <a:extLst>
                <a:ext uri="{FF2B5EF4-FFF2-40B4-BE49-F238E27FC236}">
                  <a16:creationId xmlns:a16="http://schemas.microsoft.com/office/drawing/2014/main" id="{2F8E8E47-B74F-E2BD-4803-D44261AA3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39" y="3781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6" name="Line 73">
              <a:extLst>
                <a:ext uri="{FF2B5EF4-FFF2-40B4-BE49-F238E27FC236}">
                  <a16:creationId xmlns:a16="http://schemas.microsoft.com/office/drawing/2014/main" id="{DA83B8A1-2591-6FC9-03D3-9E71E9383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770"/>
              <a:ext cx="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7" name="Line 74">
              <a:extLst>
                <a:ext uri="{FF2B5EF4-FFF2-40B4-BE49-F238E27FC236}">
                  <a16:creationId xmlns:a16="http://schemas.microsoft.com/office/drawing/2014/main" id="{CA908A26-C0D8-DA6B-46DA-07A3A3E46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3759"/>
              <a:ext cx="0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8" name="Line 75">
              <a:extLst>
                <a:ext uri="{FF2B5EF4-FFF2-40B4-BE49-F238E27FC236}">
                  <a16:creationId xmlns:a16="http://schemas.microsoft.com/office/drawing/2014/main" id="{67612119-D0D7-7F01-4525-E8F1AE4B3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0" y="3882"/>
              <a:ext cx="1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89" name="Line 76">
              <a:extLst>
                <a:ext uri="{FF2B5EF4-FFF2-40B4-BE49-F238E27FC236}">
                  <a16:creationId xmlns:a16="http://schemas.microsoft.com/office/drawing/2014/main" id="{8E83C005-9D93-0565-7D48-118C0046D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54" y="3748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0" name="Line 77">
              <a:extLst>
                <a:ext uri="{FF2B5EF4-FFF2-40B4-BE49-F238E27FC236}">
                  <a16:creationId xmlns:a16="http://schemas.microsoft.com/office/drawing/2014/main" id="{D2F6FF41-10BB-F2FB-2AAE-9EF89ADEA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2" y="3871"/>
              <a:ext cx="1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1" name="Line 78">
              <a:extLst>
                <a:ext uri="{FF2B5EF4-FFF2-40B4-BE49-F238E27FC236}">
                  <a16:creationId xmlns:a16="http://schemas.microsoft.com/office/drawing/2014/main" id="{3F76825B-4968-08D9-B108-821C608DB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3742"/>
              <a:ext cx="0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2" name="Line 79">
              <a:extLst>
                <a:ext uri="{FF2B5EF4-FFF2-40B4-BE49-F238E27FC236}">
                  <a16:creationId xmlns:a16="http://schemas.microsoft.com/office/drawing/2014/main" id="{9CF5913D-FDD9-AE0F-B644-FDD575C64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24" y="3860"/>
              <a:ext cx="1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3" name="Line 80">
              <a:extLst>
                <a:ext uri="{FF2B5EF4-FFF2-40B4-BE49-F238E27FC236}">
                  <a16:creationId xmlns:a16="http://schemas.microsoft.com/office/drawing/2014/main" id="{509B6B18-FDB7-BE66-B2B2-5BEDE7801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3754"/>
              <a:ext cx="13" cy="1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4" name="Line 81">
              <a:extLst>
                <a:ext uri="{FF2B5EF4-FFF2-40B4-BE49-F238E27FC236}">
                  <a16:creationId xmlns:a16="http://schemas.microsoft.com/office/drawing/2014/main" id="{134CBD4D-D776-EDB9-03F9-6095B2665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0" y="3783"/>
              <a:ext cx="1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5" name="Line 82">
              <a:extLst>
                <a:ext uri="{FF2B5EF4-FFF2-40B4-BE49-F238E27FC236}">
                  <a16:creationId xmlns:a16="http://schemas.microsoft.com/office/drawing/2014/main" id="{DA86D722-0619-A568-9BFE-6600A9858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1" y="3813"/>
              <a:ext cx="1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6" name="Line 83">
              <a:extLst>
                <a:ext uri="{FF2B5EF4-FFF2-40B4-BE49-F238E27FC236}">
                  <a16:creationId xmlns:a16="http://schemas.microsoft.com/office/drawing/2014/main" id="{0FAD062A-AE00-735A-AABA-27068D602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0" y="3843"/>
              <a:ext cx="14" cy="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7" name="Line 84">
              <a:extLst>
                <a:ext uri="{FF2B5EF4-FFF2-40B4-BE49-F238E27FC236}">
                  <a16:creationId xmlns:a16="http://schemas.microsoft.com/office/drawing/2014/main" id="{F43742EE-9D95-0703-4147-66E72F812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3" y="3872"/>
              <a:ext cx="13" cy="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8" name="Line 85">
              <a:extLst>
                <a:ext uri="{FF2B5EF4-FFF2-40B4-BE49-F238E27FC236}">
                  <a16:creationId xmlns:a16="http://schemas.microsoft.com/office/drawing/2014/main" id="{00999342-3F09-9387-190B-9690A7567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0" y="3869"/>
              <a:ext cx="13" cy="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99" name="Line 86">
              <a:extLst>
                <a:ext uri="{FF2B5EF4-FFF2-40B4-BE49-F238E27FC236}">
                  <a16:creationId xmlns:a16="http://schemas.microsoft.com/office/drawing/2014/main" id="{FFF57E08-5D4A-2A26-037E-EC1FEDB392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0" y="3840"/>
              <a:ext cx="13" cy="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0" name="Line 87">
              <a:extLst>
                <a:ext uri="{FF2B5EF4-FFF2-40B4-BE49-F238E27FC236}">
                  <a16:creationId xmlns:a16="http://schemas.microsoft.com/office/drawing/2014/main" id="{694C53FC-1CAB-695A-839F-FAEFB4215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8" y="3810"/>
              <a:ext cx="13" cy="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1" name="Line 88">
              <a:extLst>
                <a:ext uri="{FF2B5EF4-FFF2-40B4-BE49-F238E27FC236}">
                  <a16:creationId xmlns:a16="http://schemas.microsoft.com/office/drawing/2014/main" id="{88E90481-7099-6407-383E-520550D56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3" y="3753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2" name="Line 89">
              <a:extLst>
                <a:ext uri="{FF2B5EF4-FFF2-40B4-BE49-F238E27FC236}">
                  <a16:creationId xmlns:a16="http://schemas.microsoft.com/office/drawing/2014/main" id="{7F8842B6-0C57-F737-CC1C-D6E4E9C5F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2" y="3783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3" name="Line 90">
              <a:extLst>
                <a:ext uri="{FF2B5EF4-FFF2-40B4-BE49-F238E27FC236}">
                  <a16:creationId xmlns:a16="http://schemas.microsoft.com/office/drawing/2014/main" id="{73115145-4660-1202-3765-A3D738CB8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5" y="3812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4" name="Line 91">
              <a:extLst>
                <a:ext uri="{FF2B5EF4-FFF2-40B4-BE49-F238E27FC236}">
                  <a16:creationId xmlns:a16="http://schemas.microsoft.com/office/drawing/2014/main" id="{210B33F0-76B4-AE23-BAEC-BA75E80D8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5" y="3842"/>
              <a:ext cx="2" cy="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5" name="Line 92">
              <a:extLst>
                <a:ext uri="{FF2B5EF4-FFF2-40B4-BE49-F238E27FC236}">
                  <a16:creationId xmlns:a16="http://schemas.microsoft.com/office/drawing/2014/main" id="{4215D3C3-45DA-C292-F0F7-B5B2CF72B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7" y="3871"/>
              <a:ext cx="1" cy="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6" name="Line 93">
              <a:extLst>
                <a:ext uri="{FF2B5EF4-FFF2-40B4-BE49-F238E27FC236}">
                  <a16:creationId xmlns:a16="http://schemas.microsoft.com/office/drawing/2014/main" id="{A83A9DCE-3FEE-86DC-FF1E-3976DA71C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3" y="3868"/>
              <a:ext cx="0" cy="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7" name="Line 94">
              <a:extLst>
                <a:ext uri="{FF2B5EF4-FFF2-40B4-BE49-F238E27FC236}">
                  <a16:creationId xmlns:a16="http://schemas.microsoft.com/office/drawing/2014/main" id="{319E8342-FFA8-CF20-65C9-F43FB3CBA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" y="3839"/>
              <a:ext cx="0" cy="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8" name="Line 95">
              <a:extLst>
                <a:ext uri="{FF2B5EF4-FFF2-40B4-BE49-F238E27FC236}">
                  <a16:creationId xmlns:a16="http://schemas.microsoft.com/office/drawing/2014/main" id="{0FB4687E-8078-A912-61F9-C0E9E7885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1" y="3809"/>
              <a:ext cx="0" cy="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09" name="Line 96">
              <a:extLst>
                <a:ext uri="{FF2B5EF4-FFF2-40B4-BE49-F238E27FC236}">
                  <a16:creationId xmlns:a16="http://schemas.microsoft.com/office/drawing/2014/main" id="{C9B7B91D-EFF8-4B80-8922-D5B180B93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" y="3824"/>
              <a:ext cx="14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0" name="Line 97">
              <a:extLst>
                <a:ext uri="{FF2B5EF4-FFF2-40B4-BE49-F238E27FC236}">
                  <a16:creationId xmlns:a16="http://schemas.microsoft.com/office/drawing/2014/main" id="{E384CF01-EE8A-4160-E150-097A752DE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0" y="3853"/>
              <a:ext cx="14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1" name="Line 98">
              <a:extLst>
                <a:ext uri="{FF2B5EF4-FFF2-40B4-BE49-F238E27FC236}">
                  <a16:creationId xmlns:a16="http://schemas.microsoft.com/office/drawing/2014/main" id="{D08016DE-24F6-EE2C-6561-3956770B8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0" y="3884"/>
              <a:ext cx="14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2" name="Line 99">
              <a:extLst>
                <a:ext uri="{FF2B5EF4-FFF2-40B4-BE49-F238E27FC236}">
                  <a16:creationId xmlns:a16="http://schemas.microsoft.com/office/drawing/2014/main" id="{E6553810-F7D4-8834-06AF-8A1ED9989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3768"/>
              <a:ext cx="1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3" name="Line 100">
              <a:extLst>
                <a:ext uri="{FF2B5EF4-FFF2-40B4-BE49-F238E27FC236}">
                  <a16:creationId xmlns:a16="http://schemas.microsoft.com/office/drawing/2014/main" id="{79121B78-713C-D19E-B678-4CB3D3F737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3797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4" name="Line 101">
              <a:extLst>
                <a:ext uri="{FF2B5EF4-FFF2-40B4-BE49-F238E27FC236}">
                  <a16:creationId xmlns:a16="http://schemas.microsoft.com/office/drawing/2014/main" id="{3718F74B-C224-B149-911B-A1BBCCC1B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3827"/>
              <a:ext cx="1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5" name="Line 102">
              <a:extLst>
                <a:ext uri="{FF2B5EF4-FFF2-40B4-BE49-F238E27FC236}">
                  <a16:creationId xmlns:a16="http://schemas.microsoft.com/office/drawing/2014/main" id="{F7BA2B88-34EF-FAA2-509C-0711AB6FA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3857"/>
              <a:ext cx="17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6" name="Line 103">
              <a:extLst>
                <a:ext uri="{FF2B5EF4-FFF2-40B4-BE49-F238E27FC236}">
                  <a16:creationId xmlns:a16="http://schemas.microsoft.com/office/drawing/2014/main" id="{33BB5C75-014F-13C7-2C2D-37DB9767E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3887"/>
              <a:ext cx="7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7" name="Line 104">
              <a:extLst>
                <a:ext uri="{FF2B5EF4-FFF2-40B4-BE49-F238E27FC236}">
                  <a16:creationId xmlns:a16="http://schemas.microsoft.com/office/drawing/2014/main" id="{C3C8F67B-8579-FF0B-09A2-64504248D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3857"/>
              <a:ext cx="1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8" name="Line 105">
              <a:extLst>
                <a:ext uri="{FF2B5EF4-FFF2-40B4-BE49-F238E27FC236}">
                  <a16:creationId xmlns:a16="http://schemas.microsoft.com/office/drawing/2014/main" id="{D006E8C0-B8DF-C6B9-72F9-0D55264F0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1" y="3801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19" name="Line 106">
              <a:extLst>
                <a:ext uri="{FF2B5EF4-FFF2-40B4-BE49-F238E27FC236}">
                  <a16:creationId xmlns:a16="http://schemas.microsoft.com/office/drawing/2014/main" id="{0F62EF7D-EC54-FCB8-F4BB-263F2696C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1" y="3743"/>
              <a:ext cx="11" cy="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0" name="Line 107">
              <a:extLst>
                <a:ext uri="{FF2B5EF4-FFF2-40B4-BE49-F238E27FC236}">
                  <a16:creationId xmlns:a16="http://schemas.microsoft.com/office/drawing/2014/main" id="{59DA08DD-1347-93A0-CE18-A46C63D29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7" y="3871"/>
              <a:ext cx="1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1" name="Line 108">
              <a:extLst>
                <a:ext uri="{FF2B5EF4-FFF2-40B4-BE49-F238E27FC236}">
                  <a16:creationId xmlns:a16="http://schemas.microsoft.com/office/drawing/2014/main" id="{4D7FE21C-1E0E-A0B6-06AB-FE29BF187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8" y="3815"/>
              <a:ext cx="1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2" name="Line 109">
              <a:extLst>
                <a:ext uri="{FF2B5EF4-FFF2-40B4-BE49-F238E27FC236}">
                  <a16:creationId xmlns:a16="http://schemas.microsoft.com/office/drawing/2014/main" id="{FF5A7EF8-F502-C5F5-23DE-CC4FC1EA7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8" y="3756"/>
              <a:ext cx="12" cy="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3" name="Line 110">
              <a:extLst>
                <a:ext uri="{FF2B5EF4-FFF2-40B4-BE49-F238E27FC236}">
                  <a16:creationId xmlns:a16="http://schemas.microsoft.com/office/drawing/2014/main" id="{4249AC0A-F694-F1B3-372E-535D5CCD0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4" y="3886"/>
              <a:ext cx="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4" name="Line 111">
              <a:extLst>
                <a:ext uri="{FF2B5EF4-FFF2-40B4-BE49-F238E27FC236}">
                  <a16:creationId xmlns:a16="http://schemas.microsoft.com/office/drawing/2014/main" id="{007525C2-ED73-095A-C3CD-40AA64742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3829"/>
              <a:ext cx="12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5" name="Line 112">
              <a:extLst>
                <a:ext uri="{FF2B5EF4-FFF2-40B4-BE49-F238E27FC236}">
                  <a16:creationId xmlns:a16="http://schemas.microsoft.com/office/drawing/2014/main" id="{A408EDCF-3D91-28F2-D3BE-2983ACE04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" y="3770"/>
              <a:ext cx="12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6" name="Line 113">
              <a:extLst>
                <a:ext uri="{FF2B5EF4-FFF2-40B4-BE49-F238E27FC236}">
                  <a16:creationId xmlns:a16="http://schemas.microsoft.com/office/drawing/2014/main" id="{5686AF80-7D43-ABC8-C4ED-091CC6A5C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2" y="3843"/>
              <a:ext cx="11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7" name="Line 114">
              <a:extLst>
                <a:ext uri="{FF2B5EF4-FFF2-40B4-BE49-F238E27FC236}">
                  <a16:creationId xmlns:a16="http://schemas.microsoft.com/office/drawing/2014/main" id="{F5ADFE4A-3D3A-A55D-1850-4FD3B550E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3" y="3784"/>
              <a:ext cx="11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8" name="Line 115">
              <a:extLst>
                <a:ext uri="{FF2B5EF4-FFF2-40B4-BE49-F238E27FC236}">
                  <a16:creationId xmlns:a16="http://schemas.microsoft.com/office/drawing/2014/main" id="{9E0A802E-33AA-C424-B032-CF076EB8D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9" y="3857"/>
              <a:ext cx="11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29" name="Line 116">
              <a:extLst>
                <a:ext uri="{FF2B5EF4-FFF2-40B4-BE49-F238E27FC236}">
                  <a16:creationId xmlns:a16="http://schemas.microsoft.com/office/drawing/2014/main" id="{D33CBB4D-D0F7-5D92-E60A-3E554CA0D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2" y="3843"/>
              <a:ext cx="1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0" name="Line 117">
              <a:extLst>
                <a:ext uri="{FF2B5EF4-FFF2-40B4-BE49-F238E27FC236}">
                  <a16:creationId xmlns:a16="http://schemas.microsoft.com/office/drawing/2014/main" id="{1A9D3B11-A8B4-F80F-9CA1-C8381B170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3" y="3785"/>
              <a:ext cx="1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1" name="Line 118">
              <a:extLst>
                <a:ext uri="{FF2B5EF4-FFF2-40B4-BE49-F238E27FC236}">
                  <a16:creationId xmlns:a16="http://schemas.microsoft.com/office/drawing/2014/main" id="{AFDE6D05-31B0-AB25-A305-3EE6DAE76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6" y="3886"/>
              <a:ext cx="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2" name="Line 119">
              <a:extLst>
                <a:ext uri="{FF2B5EF4-FFF2-40B4-BE49-F238E27FC236}">
                  <a16:creationId xmlns:a16="http://schemas.microsoft.com/office/drawing/2014/main" id="{0C54083A-B56F-8729-7025-B735B1780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6" y="3829"/>
              <a:ext cx="10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3" name="Line 120">
              <a:extLst>
                <a:ext uri="{FF2B5EF4-FFF2-40B4-BE49-F238E27FC236}">
                  <a16:creationId xmlns:a16="http://schemas.microsoft.com/office/drawing/2014/main" id="{DF573C90-61CC-48BA-C602-04075834C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6" y="3770"/>
              <a:ext cx="12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4" name="Line 121">
              <a:extLst>
                <a:ext uri="{FF2B5EF4-FFF2-40B4-BE49-F238E27FC236}">
                  <a16:creationId xmlns:a16="http://schemas.microsoft.com/office/drawing/2014/main" id="{D59BF01B-9E76-5914-3AE5-A8752125A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9" y="3815"/>
              <a:ext cx="11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5" name="Line 122">
              <a:extLst>
                <a:ext uri="{FF2B5EF4-FFF2-40B4-BE49-F238E27FC236}">
                  <a16:creationId xmlns:a16="http://schemas.microsoft.com/office/drawing/2014/main" id="{F51A77C4-8216-B601-26C8-A006029C3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" y="3756"/>
              <a:ext cx="11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6" name="Line 123">
              <a:extLst>
                <a:ext uri="{FF2B5EF4-FFF2-40B4-BE49-F238E27FC236}">
                  <a16:creationId xmlns:a16="http://schemas.microsoft.com/office/drawing/2014/main" id="{BBE3D7E2-8ECE-BBD4-4552-2E87B1D16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3" y="3805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7" name="Line 124">
              <a:extLst>
                <a:ext uri="{FF2B5EF4-FFF2-40B4-BE49-F238E27FC236}">
                  <a16:creationId xmlns:a16="http://schemas.microsoft.com/office/drawing/2014/main" id="{B5CCBB49-D231-4FB6-4794-C837ABFAA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3877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8" name="Line 125">
              <a:extLst>
                <a:ext uri="{FF2B5EF4-FFF2-40B4-BE49-F238E27FC236}">
                  <a16:creationId xmlns:a16="http://schemas.microsoft.com/office/drawing/2014/main" id="{E3734EA1-8EEB-926E-BA84-20151EDC4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" y="3747"/>
              <a:ext cx="8" cy="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39" name="Line 126">
              <a:extLst>
                <a:ext uri="{FF2B5EF4-FFF2-40B4-BE49-F238E27FC236}">
                  <a16:creationId xmlns:a16="http://schemas.microsoft.com/office/drawing/2014/main" id="{F9993150-4007-B412-1378-D70E21E8A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3819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0" name="Line 127">
              <a:extLst>
                <a:ext uri="{FF2B5EF4-FFF2-40B4-BE49-F238E27FC236}">
                  <a16:creationId xmlns:a16="http://schemas.microsoft.com/office/drawing/2014/main" id="{5BC9739E-6D04-0B95-ADDC-6B8A8FCAD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3762"/>
              <a:ext cx="8" cy="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1" name="Line 128">
              <a:extLst>
                <a:ext uri="{FF2B5EF4-FFF2-40B4-BE49-F238E27FC236}">
                  <a16:creationId xmlns:a16="http://schemas.microsoft.com/office/drawing/2014/main" id="{A83EA51C-B537-5C39-6337-8CF0E261A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5" y="3833"/>
              <a:ext cx="8" cy="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2" name="Line 129">
              <a:extLst>
                <a:ext uri="{FF2B5EF4-FFF2-40B4-BE49-F238E27FC236}">
                  <a16:creationId xmlns:a16="http://schemas.microsoft.com/office/drawing/2014/main" id="{C5BDBF61-A0F3-6688-B3EC-3EF51ADE4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7" y="3776"/>
              <a:ext cx="7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3" name="Line 130">
              <a:extLst>
                <a:ext uri="{FF2B5EF4-FFF2-40B4-BE49-F238E27FC236}">
                  <a16:creationId xmlns:a16="http://schemas.microsoft.com/office/drawing/2014/main" id="{DAD5A4AB-D611-3C3B-2211-7349A4C11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3847"/>
              <a:ext cx="8" cy="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4" name="Line 131">
              <a:extLst>
                <a:ext uri="{FF2B5EF4-FFF2-40B4-BE49-F238E27FC236}">
                  <a16:creationId xmlns:a16="http://schemas.microsoft.com/office/drawing/2014/main" id="{D8680025-B012-14FD-3825-D94DD5170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3790"/>
              <a:ext cx="7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5" name="Line 132">
              <a:extLst>
                <a:ext uri="{FF2B5EF4-FFF2-40B4-BE49-F238E27FC236}">
                  <a16:creationId xmlns:a16="http://schemas.microsoft.com/office/drawing/2014/main" id="{D5329BF8-D044-4B3C-6D3A-71DA9DB03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" y="3861"/>
              <a:ext cx="8" cy="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6" name="Line 133">
              <a:extLst>
                <a:ext uri="{FF2B5EF4-FFF2-40B4-BE49-F238E27FC236}">
                  <a16:creationId xmlns:a16="http://schemas.microsoft.com/office/drawing/2014/main" id="{F9532B17-9140-F6F8-80FE-B31FA0E17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" y="3791"/>
              <a:ext cx="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7" name="Line 134">
              <a:extLst>
                <a:ext uri="{FF2B5EF4-FFF2-40B4-BE49-F238E27FC236}">
                  <a16:creationId xmlns:a16="http://schemas.microsoft.com/office/drawing/2014/main" id="{67DE6F2D-CA2E-D31C-B43E-FF0674AA5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3863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8" name="Line 135">
              <a:extLst>
                <a:ext uri="{FF2B5EF4-FFF2-40B4-BE49-F238E27FC236}">
                  <a16:creationId xmlns:a16="http://schemas.microsoft.com/office/drawing/2014/main" id="{44A57253-877A-6D5A-6D6C-60861F8A1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7" y="3776"/>
              <a:ext cx="8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49" name="Line 136">
              <a:extLst>
                <a:ext uri="{FF2B5EF4-FFF2-40B4-BE49-F238E27FC236}">
                  <a16:creationId xmlns:a16="http://schemas.microsoft.com/office/drawing/2014/main" id="{1BA69538-E093-A6AD-462E-0FDBDDC72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3849"/>
              <a:ext cx="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0" name="Line 137">
              <a:extLst>
                <a:ext uri="{FF2B5EF4-FFF2-40B4-BE49-F238E27FC236}">
                  <a16:creationId xmlns:a16="http://schemas.microsoft.com/office/drawing/2014/main" id="{124BFE2E-0160-7670-9A9C-493A16109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" y="3762"/>
              <a:ext cx="8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1" name="Line 138">
              <a:extLst>
                <a:ext uri="{FF2B5EF4-FFF2-40B4-BE49-F238E27FC236}">
                  <a16:creationId xmlns:a16="http://schemas.microsoft.com/office/drawing/2014/main" id="{130A686E-15AD-B59D-BBCA-2ED941352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3833"/>
              <a:ext cx="7" cy="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2" name="Line 139">
              <a:extLst>
                <a:ext uri="{FF2B5EF4-FFF2-40B4-BE49-F238E27FC236}">
                  <a16:creationId xmlns:a16="http://schemas.microsoft.com/office/drawing/2014/main" id="{FCE5D7C9-CC11-2982-1F83-7FB5B6406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1" y="3819"/>
              <a:ext cx="7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3" name="Line 140">
              <a:extLst>
                <a:ext uri="{FF2B5EF4-FFF2-40B4-BE49-F238E27FC236}">
                  <a16:creationId xmlns:a16="http://schemas.microsoft.com/office/drawing/2014/main" id="{BCCAECAE-367C-4A19-8F69-181EEAC0E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" y="380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4" name="Line 141">
              <a:extLst>
                <a:ext uri="{FF2B5EF4-FFF2-40B4-BE49-F238E27FC236}">
                  <a16:creationId xmlns:a16="http://schemas.microsoft.com/office/drawing/2014/main" id="{3EAD6418-3F7B-9513-289C-CECE83077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6" y="3871"/>
              <a:ext cx="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5" name="Line 142">
              <a:extLst>
                <a:ext uri="{FF2B5EF4-FFF2-40B4-BE49-F238E27FC236}">
                  <a16:creationId xmlns:a16="http://schemas.microsoft.com/office/drawing/2014/main" id="{48C8F235-4115-17F5-50FB-ABD06CC7D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0" y="3742"/>
              <a:ext cx="2" cy="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6" name="Line 143">
              <a:extLst>
                <a:ext uri="{FF2B5EF4-FFF2-40B4-BE49-F238E27FC236}">
                  <a16:creationId xmlns:a16="http://schemas.microsoft.com/office/drawing/2014/main" id="{67D1799D-E5B1-0E34-6BFF-8E2E819A0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6" y="3815"/>
              <a:ext cx="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7" name="Line 144">
              <a:extLst>
                <a:ext uri="{FF2B5EF4-FFF2-40B4-BE49-F238E27FC236}">
                  <a16:creationId xmlns:a16="http://schemas.microsoft.com/office/drawing/2014/main" id="{2D700666-A79E-E2CB-652B-0F12F6D4D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7" y="3886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8" name="Line 145">
              <a:extLst>
                <a:ext uri="{FF2B5EF4-FFF2-40B4-BE49-F238E27FC236}">
                  <a16:creationId xmlns:a16="http://schemas.microsoft.com/office/drawing/2014/main" id="{DB122148-7470-D715-4409-A92D8CAD6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7" y="3756"/>
              <a:ext cx="3" cy="1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59" name="Line 146">
              <a:extLst>
                <a:ext uri="{FF2B5EF4-FFF2-40B4-BE49-F238E27FC236}">
                  <a16:creationId xmlns:a16="http://schemas.microsoft.com/office/drawing/2014/main" id="{A7184C0D-70D0-405D-DEDE-0E5174154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3" y="3828"/>
              <a:ext cx="3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0" name="Line 147">
              <a:extLst>
                <a:ext uri="{FF2B5EF4-FFF2-40B4-BE49-F238E27FC236}">
                  <a16:creationId xmlns:a16="http://schemas.microsoft.com/office/drawing/2014/main" id="{E82FB2F0-2227-E30C-E2EB-9595D500B5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3" y="3770"/>
              <a:ext cx="4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1" name="Line 148">
              <a:extLst>
                <a:ext uri="{FF2B5EF4-FFF2-40B4-BE49-F238E27FC236}">
                  <a16:creationId xmlns:a16="http://schemas.microsoft.com/office/drawing/2014/main" id="{218F3063-4BE9-5506-7800-C9458E0D2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1" y="3842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2" name="Line 149">
              <a:extLst>
                <a:ext uri="{FF2B5EF4-FFF2-40B4-BE49-F238E27FC236}">
                  <a16:creationId xmlns:a16="http://schemas.microsoft.com/office/drawing/2014/main" id="{4185910C-0842-D0D1-5306-01042FAE7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2" y="3784"/>
              <a:ext cx="3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3" name="Line 150">
              <a:extLst>
                <a:ext uri="{FF2B5EF4-FFF2-40B4-BE49-F238E27FC236}">
                  <a16:creationId xmlns:a16="http://schemas.microsoft.com/office/drawing/2014/main" id="{8FCAFF6A-1584-80DD-5518-367B81223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8" y="3856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4" name="Line 151">
              <a:extLst>
                <a:ext uri="{FF2B5EF4-FFF2-40B4-BE49-F238E27FC236}">
                  <a16:creationId xmlns:a16="http://schemas.microsoft.com/office/drawing/2014/main" id="{257A6117-48E5-2A4D-94B1-BC39F1199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" y="3857"/>
              <a:ext cx="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5" name="Line 152">
              <a:extLst>
                <a:ext uri="{FF2B5EF4-FFF2-40B4-BE49-F238E27FC236}">
                  <a16:creationId xmlns:a16="http://schemas.microsoft.com/office/drawing/2014/main" id="{DD008A2B-4C7A-758C-FDF6-EA1D99469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1" y="3785"/>
              <a:ext cx="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6" name="Line 153">
              <a:extLst>
                <a:ext uri="{FF2B5EF4-FFF2-40B4-BE49-F238E27FC236}">
                  <a16:creationId xmlns:a16="http://schemas.microsoft.com/office/drawing/2014/main" id="{5686080D-66FD-450B-4F91-717D83915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843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7" name="Line 154">
              <a:extLst>
                <a:ext uri="{FF2B5EF4-FFF2-40B4-BE49-F238E27FC236}">
                  <a16:creationId xmlns:a16="http://schemas.microsoft.com/office/drawing/2014/main" id="{9162BA5A-3131-1E48-BABE-422AD4D94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" y="3770"/>
              <a:ext cx="3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8" name="Line 155">
              <a:extLst>
                <a:ext uri="{FF2B5EF4-FFF2-40B4-BE49-F238E27FC236}">
                  <a16:creationId xmlns:a16="http://schemas.microsoft.com/office/drawing/2014/main" id="{91617E04-2682-12B5-E3F9-7D5D9E447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4" y="3828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69" name="Line 156">
              <a:extLst>
                <a:ext uri="{FF2B5EF4-FFF2-40B4-BE49-F238E27FC236}">
                  <a16:creationId xmlns:a16="http://schemas.microsoft.com/office/drawing/2014/main" id="{99A10669-4C8A-E648-85C3-8094282DC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7" y="3886"/>
              <a:ext cx="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0" name="Line 157">
              <a:extLst>
                <a:ext uri="{FF2B5EF4-FFF2-40B4-BE49-F238E27FC236}">
                  <a16:creationId xmlns:a16="http://schemas.microsoft.com/office/drawing/2014/main" id="{8A50385D-0BE6-7B9E-C511-5FDA7DA5A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" y="3756"/>
              <a:ext cx="2" cy="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1" name="Line 158">
              <a:extLst>
                <a:ext uri="{FF2B5EF4-FFF2-40B4-BE49-F238E27FC236}">
                  <a16:creationId xmlns:a16="http://schemas.microsoft.com/office/drawing/2014/main" id="{A4795C9B-F76B-70C6-FEF8-0C3F127A8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8" y="3815"/>
              <a:ext cx="3" cy="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2" name="Line 159">
              <a:extLst>
                <a:ext uri="{FF2B5EF4-FFF2-40B4-BE49-F238E27FC236}">
                  <a16:creationId xmlns:a16="http://schemas.microsoft.com/office/drawing/2014/main" id="{A62F5E70-E23C-4A57-2FD8-9AA70388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5" y="3743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3" name="Line 160">
              <a:extLst>
                <a:ext uri="{FF2B5EF4-FFF2-40B4-BE49-F238E27FC236}">
                  <a16:creationId xmlns:a16="http://schemas.microsoft.com/office/drawing/2014/main" id="{D39A5F20-0279-1AB7-213F-902A7FFC1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6" y="3887"/>
              <a:ext cx="2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4" name="Line 161">
              <a:extLst>
                <a:ext uri="{FF2B5EF4-FFF2-40B4-BE49-F238E27FC236}">
                  <a16:creationId xmlns:a16="http://schemas.microsoft.com/office/drawing/2014/main" id="{51F0AD72-3567-001A-6B2F-AA4444D14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2" y="3742"/>
              <a:ext cx="0" cy="1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5" name="Line 162">
              <a:extLst>
                <a:ext uri="{FF2B5EF4-FFF2-40B4-BE49-F238E27FC236}">
                  <a16:creationId xmlns:a16="http://schemas.microsoft.com/office/drawing/2014/main" id="{EBCD5B9C-8FD0-18E8-95C7-9FD425D07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6" y="3742"/>
              <a:ext cx="21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676" name="Line 163">
              <a:extLst>
                <a:ext uri="{FF2B5EF4-FFF2-40B4-BE49-F238E27FC236}">
                  <a16:creationId xmlns:a16="http://schemas.microsoft.com/office/drawing/2014/main" id="{38770BF9-4E3A-00D0-C13F-DAA513F1A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9" y="3723"/>
              <a:ext cx="18" cy="1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3810" name="Group 187">
            <a:extLst>
              <a:ext uri="{FF2B5EF4-FFF2-40B4-BE49-F238E27FC236}">
                <a16:creationId xmlns:a16="http://schemas.microsoft.com/office/drawing/2014/main" id="{C0EA0A26-88F2-3CC4-2C9D-27AC1FFF88FF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5659438"/>
            <a:ext cx="1460500" cy="280987"/>
            <a:chOff x="2116" y="3565"/>
            <a:chExt cx="920" cy="177"/>
          </a:xfrm>
        </p:grpSpPr>
        <p:sp>
          <p:nvSpPr>
            <p:cNvPr id="34510" name="Line 165">
              <a:extLst>
                <a:ext uri="{FF2B5EF4-FFF2-40B4-BE49-F238E27FC236}">
                  <a16:creationId xmlns:a16="http://schemas.microsoft.com/office/drawing/2014/main" id="{246E47D9-5364-7C32-1D9F-11E41BA9C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09" y="3600"/>
              <a:ext cx="127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1" name="Line 166">
              <a:extLst>
                <a:ext uri="{FF2B5EF4-FFF2-40B4-BE49-F238E27FC236}">
                  <a16:creationId xmlns:a16="http://schemas.microsoft.com/office/drawing/2014/main" id="{45B17251-A697-D87D-3455-198BC5CDA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4" y="3565"/>
              <a:ext cx="135" cy="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2" name="Line 167">
              <a:extLst>
                <a:ext uri="{FF2B5EF4-FFF2-40B4-BE49-F238E27FC236}">
                  <a16:creationId xmlns:a16="http://schemas.microsoft.com/office/drawing/2014/main" id="{7BE29339-D2A3-C338-3CD3-148CE56FB6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8" y="3566"/>
              <a:ext cx="135" cy="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3" name="Line 168">
              <a:extLst>
                <a:ext uri="{FF2B5EF4-FFF2-40B4-BE49-F238E27FC236}">
                  <a16:creationId xmlns:a16="http://schemas.microsoft.com/office/drawing/2014/main" id="{6ED819FE-0C89-B8A7-C486-496DEE44E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2" y="3601"/>
              <a:ext cx="125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4" name="Line 169">
              <a:extLst>
                <a:ext uri="{FF2B5EF4-FFF2-40B4-BE49-F238E27FC236}">
                  <a16:creationId xmlns:a16="http://schemas.microsoft.com/office/drawing/2014/main" id="{1DC4AF46-ECF3-9D77-A345-9A87F9C12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6" y="3662"/>
              <a:ext cx="114" cy="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5" name="Line 170">
              <a:extLst>
                <a:ext uri="{FF2B5EF4-FFF2-40B4-BE49-F238E27FC236}">
                  <a16:creationId xmlns:a16="http://schemas.microsoft.com/office/drawing/2014/main" id="{70727A7B-0978-A674-F06E-B2C167FAE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2" y="3645"/>
              <a:ext cx="98" cy="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6" name="Line 171">
              <a:extLst>
                <a:ext uri="{FF2B5EF4-FFF2-40B4-BE49-F238E27FC236}">
                  <a16:creationId xmlns:a16="http://schemas.microsoft.com/office/drawing/2014/main" id="{95AC4CB9-CD36-D2E0-CB5A-F055EA98B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8" y="3638"/>
              <a:ext cx="102" cy="1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7" name="Line 172">
              <a:extLst>
                <a:ext uri="{FF2B5EF4-FFF2-40B4-BE49-F238E27FC236}">
                  <a16:creationId xmlns:a16="http://schemas.microsoft.com/office/drawing/2014/main" id="{16E04DB4-BFB0-6151-CCEB-4FD92A5D4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6" y="3641"/>
              <a:ext cx="100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8" name="Line 173">
              <a:extLst>
                <a:ext uri="{FF2B5EF4-FFF2-40B4-BE49-F238E27FC236}">
                  <a16:creationId xmlns:a16="http://schemas.microsoft.com/office/drawing/2014/main" id="{C3BCB5AE-2823-06DC-B2AE-CDEA96291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" y="3648"/>
              <a:ext cx="91" cy="9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19" name="Line 174">
              <a:extLst>
                <a:ext uri="{FF2B5EF4-FFF2-40B4-BE49-F238E27FC236}">
                  <a16:creationId xmlns:a16="http://schemas.microsoft.com/office/drawing/2014/main" id="{89AA65C8-2A00-3580-A172-FC8BB8F19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3670"/>
              <a:ext cx="69" cy="7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0" name="Line 175">
              <a:extLst>
                <a:ext uri="{FF2B5EF4-FFF2-40B4-BE49-F238E27FC236}">
                  <a16:creationId xmlns:a16="http://schemas.microsoft.com/office/drawing/2014/main" id="{38D8051D-F68A-9049-7035-50E8B82B14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6" y="3719"/>
              <a:ext cx="22" cy="2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1" name="Line 176">
              <a:extLst>
                <a:ext uri="{FF2B5EF4-FFF2-40B4-BE49-F238E27FC236}">
                  <a16:creationId xmlns:a16="http://schemas.microsoft.com/office/drawing/2014/main" id="{5294E4A3-E007-4F84-E7AD-C0F511580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6" y="3653"/>
              <a:ext cx="87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2" name="Line 177">
              <a:extLst>
                <a:ext uri="{FF2B5EF4-FFF2-40B4-BE49-F238E27FC236}">
                  <a16:creationId xmlns:a16="http://schemas.microsoft.com/office/drawing/2014/main" id="{7EA141F0-3AFB-CD80-BC8F-EFFD78A95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" y="3665"/>
              <a:ext cx="75" cy="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3" name="Line 178">
              <a:extLst>
                <a:ext uri="{FF2B5EF4-FFF2-40B4-BE49-F238E27FC236}">
                  <a16:creationId xmlns:a16="http://schemas.microsoft.com/office/drawing/2014/main" id="{ED160716-A9CB-B4DF-0278-E3FC19E73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3" y="3681"/>
              <a:ext cx="58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4" name="Line 179">
              <a:extLst>
                <a:ext uri="{FF2B5EF4-FFF2-40B4-BE49-F238E27FC236}">
                  <a16:creationId xmlns:a16="http://schemas.microsoft.com/office/drawing/2014/main" id="{8734706E-BC40-3FA7-C820-0A75385B5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5" y="3701"/>
              <a:ext cx="40" cy="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5" name="Line 180">
              <a:extLst>
                <a:ext uri="{FF2B5EF4-FFF2-40B4-BE49-F238E27FC236}">
                  <a16:creationId xmlns:a16="http://schemas.microsoft.com/office/drawing/2014/main" id="{1F328081-E7DD-E1B4-657F-E69E4FB7D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7" y="3692"/>
              <a:ext cx="92" cy="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6" name="Line 181">
              <a:extLst>
                <a:ext uri="{FF2B5EF4-FFF2-40B4-BE49-F238E27FC236}">
                  <a16:creationId xmlns:a16="http://schemas.microsoft.com/office/drawing/2014/main" id="{F565AC33-3BE7-C3D7-0278-922018237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7" y="3658"/>
              <a:ext cx="99" cy="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7" name="Line 182">
              <a:extLst>
                <a:ext uri="{FF2B5EF4-FFF2-40B4-BE49-F238E27FC236}">
                  <a16:creationId xmlns:a16="http://schemas.microsoft.com/office/drawing/2014/main" id="{E7ED86EF-B1CA-FC85-741E-B3D663D2E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2" y="3641"/>
              <a:ext cx="104" cy="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8" name="Line 183">
              <a:extLst>
                <a:ext uri="{FF2B5EF4-FFF2-40B4-BE49-F238E27FC236}">
                  <a16:creationId xmlns:a16="http://schemas.microsoft.com/office/drawing/2014/main" id="{8BCE4980-6183-6B9E-F41D-F0389EF56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0" y="3640"/>
              <a:ext cx="1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29" name="Line 184">
              <a:extLst>
                <a:ext uri="{FF2B5EF4-FFF2-40B4-BE49-F238E27FC236}">
                  <a16:creationId xmlns:a16="http://schemas.microsoft.com/office/drawing/2014/main" id="{74D852DB-2D38-A18B-86D8-A5116354A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4" y="3642"/>
              <a:ext cx="104" cy="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0" name="Line 185">
              <a:extLst>
                <a:ext uri="{FF2B5EF4-FFF2-40B4-BE49-F238E27FC236}">
                  <a16:creationId xmlns:a16="http://schemas.microsoft.com/office/drawing/2014/main" id="{04023AEC-0050-C17B-C4C4-93E95F749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5" y="3659"/>
              <a:ext cx="98" cy="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31" name="Line 186">
              <a:extLst>
                <a:ext uri="{FF2B5EF4-FFF2-40B4-BE49-F238E27FC236}">
                  <a16:creationId xmlns:a16="http://schemas.microsoft.com/office/drawing/2014/main" id="{564ABF75-705E-FCEB-446E-56A2A7781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1" y="3693"/>
              <a:ext cx="93" cy="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3811" name="Line 188">
            <a:extLst>
              <a:ext uri="{FF2B5EF4-FFF2-40B4-BE49-F238E27FC236}">
                <a16:creationId xmlns:a16="http://schemas.microsoft.com/office/drawing/2014/main" id="{D7F97A47-BE26-B17B-9006-7A118C6DFE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0750" y="3333750"/>
            <a:ext cx="85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2" name="Line 189">
            <a:extLst>
              <a:ext uri="{FF2B5EF4-FFF2-40B4-BE49-F238E27FC236}">
                <a16:creationId xmlns:a16="http://schemas.microsoft.com/office/drawing/2014/main" id="{D9EEA72A-CF32-EC96-98EB-1008F11A56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335338"/>
            <a:ext cx="8255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3" name="Line 190">
            <a:extLst>
              <a:ext uri="{FF2B5EF4-FFF2-40B4-BE49-F238E27FC236}">
                <a16:creationId xmlns:a16="http://schemas.microsoft.com/office/drawing/2014/main" id="{76C9EF21-E912-C687-D8CC-7744CD3E0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3588" y="3355975"/>
            <a:ext cx="74612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4" name="Line 191">
            <a:extLst>
              <a:ext uri="{FF2B5EF4-FFF2-40B4-BE49-F238E27FC236}">
                <a16:creationId xmlns:a16="http://schemas.microsoft.com/office/drawing/2014/main" id="{CAEECFA7-BFFF-EF8F-9B23-392B65ABC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3263" y="3400425"/>
            <a:ext cx="571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5" name="Line 192">
            <a:extLst>
              <a:ext uri="{FF2B5EF4-FFF2-40B4-BE49-F238E27FC236}">
                <a16:creationId xmlns:a16="http://schemas.microsoft.com/office/drawing/2014/main" id="{30C4E8B3-45C9-BB52-5D88-E6B8002941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3575" y="3462338"/>
            <a:ext cx="38100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6" name="Line 193">
            <a:extLst>
              <a:ext uri="{FF2B5EF4-FFF2-40B4-BE49-F238E27FC236}">
                <a16:creationId xmlns:a16="http://schemas.microsoft.com/office/drawing/2014/main" id="{00C8907D-6E57-2CF0-1BD2-AC2F432ADE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33925" y="3013075"/>
            <a:ext cx="85725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7" name="Line 194">
            <a:extLst>
              <a:ext uri="{FF2B5EF4-FFF2-40B4-BE49-F238E27FC236}">
                <a16:creationId xmlns:a16="http://schemas.microsoft.com/office/drawing/2014/main" id="{1AF16C80-ECAC-F21D-DEF6-AB394F1CD8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016250"/>
            <a:ext cx="8572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8" name="Line 195">
            <a:extLst>
              <a:ext uri="{FF2B5EF4-FFF2-40B4-BE49-F238E27FC236}">
                <a16:creationId xmlns:a16="http://schemas.microsoft.com/office/drawing/2014/main" id="{7CCF242C-3751-0BC4-F315-0403D148CF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8825" y="3027363"/>
            <a:ext cx="7778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19" name="Line 196">
            <a:extLst>
              <a:ext uri="{FF2B5EF4-FFF2-40B4-BE49-F238E27FC236}">
                <a16:creationId xmlns:a16="http://schemas.microsoft.com/office/drawing/2014/main" id="{C825AC4F-0847-B840-9CF4-B953E47E9E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3738" y="3065463"/>
            <a:ext cx="650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0" name="Line 197">
            <a:extLst>
              <a:ext uri="{FF2B5EF4-FFF2-40B4-BE49-F238E27FC236}">
                <a16:creationId xmlns:a16="http://schemas.microsoft.com/office/drawing/2014/main" id="{5F0F36EB-ECCD-F91B-7E97-6B2B5B2FBB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6113" y="3119438"/>
            <a:ext cx="4445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1" name="Line 198">
            <a:extLst>
              <a:ext uri="{FF2B5EF4-FFF2-40B4-BE49-F238E27FC236}">
                <a16:creationId xmlns:a16="http://schemas.microsoft.com/office/drawing/2014/main" id="{9A88327B-9484-AA2D-D680-C5AE4B9C3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5489575"/>
            <a:ext cx="103188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2" name="Line 199">
            <a:extLst>
              <a:ext uri="{FF2B5EF4-FFF2-40B4-BE49-F238E27FC236}">
                <a16:creationId xmlns:a16="http://schemas.microsoft.com/office/drawing/2014/main" id="{8EE121E1-7665-A28B-921B-3BD9D7041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0250" y="5524500"/>
            <a:ext cx="11271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3" name="Line 200">
            <a:extLst>
              <a:ext uri="{FF2B5EF4-FFF2-40B4-BE49-F238E27FC236}">
                <a16:creationId xmlns:a16="http://schemas.microsoft.com/office/drawing/2014/main" id="{79AB7324-167F-EBC1-148C-AF7507672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7713" y="5508625"/>
            <a:ext cx="952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4" name="Line 201">
            <a:extLst>
              <a:ext uri="{FF2B5EF4-FFF2-40B4-BE49-F238E27FC236}">
                <a16:creationId xmlns:a16="http://schemas.microsoft.com/office/drawing/2014/main" id="{8DB9A23E-A7C9-C1CC-8075-14830B2AD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7713" y="5507038"/>
            <a:ext cx="79375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5" name="Line 202">
            <a:extLst>
              <a:ext uri="{FF2B5EF4-FFF2-40B4-BE49-F238E27FC236}">
                <a16:creationId xmlns:a16="http://schemas.microsoft.com/office/drawing/2014/main" id="{5B93B381-91E6-5552-20C3-02F1895EA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538" y="5503863"/>
            <a:ext cx="68262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6" name="Line 203">
            <a:extLst>
              <a:ext uri="{FF2B5EF4-FFF2-40B4-BE49-F238E27FC236}">
                <a16:creationId xmlns:a16="http://schemas.microsoft.com/office/drawing/2014/main" id="{DED76EF7-4890-096F-1A29-84403C80B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538" y="5499100"/>
            <a:ext cx="508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7" name="Line 204">
            <a:extLst>
              <a:ext uri="{FF2B5EF4-FFF2-40B4-BE49-F238E27FC236}">
                <a16:creationId xmlns:a16="http://schemas.microsoft.com/office/drawing/2014/main" id="{C08BDAA0-23E2-E2CA-4F88-D60703B82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2950" y="5495925"/>
            <a:ext cx="3810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8" name="Line 205">
            <a:extLst>
              <a:ext uri="{FF2B5EF4-FFF2-40B4-BE49-F238E27FC236}">
                <a16:creationId xmlns:a16="http://schemas.microsoft.com/office/drawing/2014/main" id="{F4794901-1454-A12B-3178-C3362070C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2950" y="5492750"/>
            <a:ext cx="222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29" name="Line 206">
            <a:extLst>
              <a:ext uri="{FF2B5EF4-FFF2-40B4-BE49-F238E27FC236}">
                <a16:creationId xmlns:a16="http://schemas.microsoft.com/office/drawing/2014/main" id="{CDCC9E0E-DB9C-4466-3FFA-954FA66E0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363" y="5489575"/>
            <a:ext cx="111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0" name="Line 207">
            <a:extLst>
              <a:ext uri="{FF2B5EF4-FFF2-40B4-BE49-F238E27FC236}">
                <a16:creationId xmlns:a16="http://schemas.microsoft.com/office/drawing/2014/main" id="{4A5C0B8C-6BA6-FC4F-1C00-00D63009C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4538" y="5511800"/>
            <a:ext cx="82550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1" name="Line 208">
            <a:extLst>
              <a:ext uri="{FF2B5EF4-FFF2-40B4-BE49-F238E27FC236}">
                <a16:creationId xmlns:a16="http://schemas.microsoft.com/office/drawing/2014/main" id="{34F3FBA3-1BE8-230B-3EA6-9D325C6F8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2950" y="5513388"/>
            <a:ext cx="666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2" name="Line 209">
            <a:extLst>
              <a:ext uri="{FF2B5EF4-FFF2-40B4-BE49-F238E27FC236}">
                <a16:creationId xmlns:a16="http://schemas.microsoft.com/office/drawing/2014/main" id="{7FEDBBE3-7784-125A-0D24-9244654D2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5514975"/>
            <a:ext cx="52388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3" name="Line 210">
            <a:extLst>
              <a:ext uri="{FF2B5EF4-FFF2-40B4-BE49-F238E27FC236}">
                <a16:creationId xmlns:a16="http://schemas.microsoft.com/office/drawing/2014/main" id="{C11B296A-C812-493E-10C4-5D0BBC3C5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5518150"/>
            <a:ext cx="3810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4" name="Line 211">
            <a:extLst>
              <a:ext uri="{FF2B5EF4-FFF2-40B4-BE49-F238E27FC236}">
                <a16:creationId xmlns:a16="http://schemas.microsoft.com/office/drawing/2014/main" id="{B44C7869-5EDC-1B9A-773F-8535029EB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013" y="5521325"/>
            <a:ext cx="222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5" name="Line 212">
            <a:extLst>
              <a:ext uri="{FF2B5EF4-FFF2-40B4-BE49-F238E27FC236}">
                <a16:creationId xmlns:a16="http://schemas.microsoft.com/office/drawing/2014/main" id="{83170EBD-4EA0-E1F1-5910-1BE9BD93E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5524500"/>
            <a:ext cx="9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6" name="Line 213">
            <a:extLst>
              <a:ext uri="{FF2B5EF4-FFF2-40B4-BE49-F238E27FC236}">
                <a16:creationId xmlns:a16="http://schemas.microsoft.com/office/drawing/2014/main" id="{9ED39AD7-A80D-0C9D-2F17-5A834DC1B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8663" y="5507038"/>
            <a:ext cx="1587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7" name="Line 214">
            <a:extLst>
              <a:ext uri="{FF2B5EF4-FFF2-40B4-BE49-F238E27FC236}">
                <a16:creationId xmlns:a16="http://schemas.microsoft.com/office/drawing/2014/main" id="{917E1230-ED2F-F0D1-E650-88B07D1EE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775" y="5487988"/>
            <a:ext cx="63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8" name="Line 215">
            <a:extLst>
              <a:ext uri="{FF2B5EF4-FFF2-40B4-BE49-F238E27FC236}">
                <a16:creationId xmlns:a16="http://schemas.microsoft.com/office/drawing/2014/main" id="{7BA8BF4F-F522-46ED-819D-F9199D591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5300" y="4032250"/>
            <a:ext cx="0" cy="404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39" name="Line 216">
            <a:extLst>
              <a:ext uri="{FF2B5EF4-FFF2-40B4-BE49-F238E27FC236}">
                <a16:creationId xmlns:a16="http://schemas.microsoft.com/office/drawing/2014/main" id="{EFB4794C-8DF5-4059-AD0F-FCFC529C3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0" y="4248150"/>
            <a:ext cx="0" cy="309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0" name="Line 217">
            <a:extLst>
              <a:ext uri="{FF2B5EF4-FFF2-40B4-BE49-F238E27FC236}">
                <a16:creationId xmlns:a16="http://schemas.microsoft.com/office/drawing/2014/main" id="{CACF70A5-14D2-7404-F240-4BC8B66908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7013" y="5041900"/>
            <a:ext cx="158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1" name="Line 218">
            <a:extLst>
              <a:ext uri="{FF2B5EF4-FFF2-40B4-BE49-F238E27FC236}">
                <a16:creationId xmlns:a16="http://schemas.microsoft.com/office/drawing/2014/main" id="{C3DDD9E9-8E95-D9CF-6C5F-677BF822EC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963" y="5041900"/>
            <a:ext cx="17462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2" name="Line 219">
            <a:extLst>
              <a:ext uri="{FF2B5EF4-FFF2-40B4-BE49-F238E27FC236}">
                <a16:creationId xmlns:a16="http://schemas.microsoft.com/office/drawing/2014/main" id="{B7FFC36F-EACF-EEBF-4552-D38B56B56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7013" y="5041900"/>
            <a:ext cx="0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3" name="Line 220">
            <a:extLst>
              <a:ext uri="{FF2B5EF4-FFF2-40B4-BE49-F238E27FC236}">
                <a16:creationId xmlns:a16="http://schemas.microsoft.com/office/drawing/2014/main" id="{AB5C9E20-D8F1-1D23-8358-B9388FF50B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0188" y="505777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4" name="Line 221">
            <a:extLst>
              <a:ext uri="{FF2B5EF4-FFF2-40B4-BE49-F238E27FC236}">
                <a16:creationId xmlns:a16="http://schemas.microsoft.com/office/drawing/2014/main" id="{F8FEFA32-FEE1-9713-DBE9-4D6C8D08B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507523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5" name="Line 222">
            <a:extLst>
              <a:ext uri="{FF2B5EF4-FFF2-40B4-BE49-F238E27FC236}">
                <a16:creationId xmlns:a16="http://schemas.microsoft.com/office/drawing/2014/main" id="{1AB0F080-5915-4F16-3854-71B82D18B6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4950" y="509270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6" name="Line 223">
            <a:extLst>
              <a:ext uri="{FF2B5EF4-FFF2-40B4-BE49-F238E27FC236}">
                <a16:creationId xmlns:a16="http://schemas.microsoft.com/office/drawing/2014/main" id="{5E709D4A-2FBB-1F75-B7BD-25A7B477EE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8125" y="51101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7" name="Line 224">
            <a:extLst>
              <a:ext uri="{FF2B5EF4-FFF2-40B4-BE49-F238E27FC236}">
                <a16:creationId xmlns:a16="http://schemas.microsoft.com/office/drawing/2014/main" id="{0D75BF23-EBB2-56AD-D86A-14FBB6B8A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888" y="51260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8" name="Line 225">
            <a:extLst>
              <a:ext uri="{FF2B5EF4-FFF2-40B4-BE49-F238E27FC236}">
                <a16:creationId xmlns:a16="http://schemas.microsoft.com/office/drawing/2014/main" id="{B6A6E451-ED25-4359-0AE9-E3025C390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4475" y="5141913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49" name="Line 226">
            <a:extLst>
              <a:ext uri="{FF2B5EF4-FFF2-40B4-BE49-F238E27FC236}">
                <a16:creationId xmlns:a16="http://schemas.microsoft.com/office/drawing/2014/main" id="{C1A56D61-A8BB-EFE9-6590-964D0EFC2F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5425" y="505777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0" name="Line 227">
            <a:extLst>
              <a:ext uri="{FF2B5EF4-FFF2-40B4-BE49-F238E27FC236}">
                <a16:creationId xmlns:a16="http://schemas.microsoft.com/office/drawing/2014/main" id="{075A5C33-D3A9-05FF-DEE7-FA7F30F289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0663" y="507523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1" name="Line 228">
            <a:extLst>
              <a:ext uri="{FF2B5EF4-FFF2-40B4-BE49-F238E27FC236}">
                <a16:creationId xmlns:a16="http://schemas.microsoft.com/office/drawing/2014/main" id="{F725D720-80C5-A9FE-9E89-DF5B2D502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7488" y="509270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2" name="Line 229">
            <a:extLst>
              <a:ext uri="{FF2B5EF4-FFF2-40B4-BE49-F238E27FC236}">
                <a16:creationId xmlns:a16="http://schemas.microsoft.com/office/drawing/2014/main" id="{CD6F00B9-E6E9-009E-822A-CFC02AB6A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5900" y="51101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3" name="Line 230">
            <a:extLst>
              <a:ext uri="{FF2B5EF4-FFF2-40B4-BE49-F238E27FC236}">
                <a16:creationId xmlns:a16="http://schemas.microsoft.com/office/drawing/2014/main" id="{EE11C007-EE0F-C662-5265-1C779C8A2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2725" y="51260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4" name="Line 231">
            <a:extLst>
              <a:ext uri="{FF2B5EF4-FFF2-40B4-BE49-F238E27FC236}">
                <a16:creationId xmlns:a16="http://schemas.microsoft.com/office/drawing/2014/main" id="{F09FA287-C0BA-6E57-51BC-9F75F99AA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9550" y="5141913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5" name="Line 232">
            <a:extLst>
              <a:ext uri="{FF2B5EF4-FFF2-40B4-BE49-F238E27FC236}">
                <a16:creationId xmlns:a16="http://schemas.microsoft.com/office/drawing/2014/main" id="{9C76E420-E320-4C80-6888-7E7CDBE86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963" y="5143500"/>
            <a:ext cx="17462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6" name="Line 233">
            <a:extLst>
              <a:ext uri="{FF2B5EF4-FFF2-40B4-BE49-F238E27FC236}">
                <a16:creationId xmlns:a16="http://schemas.microsoft.com/office/drawing/2014/main" id="{5CB671FA-ECFD-2E2D-CD20-528BC486B3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7013" y="5143500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7" name="Line 234">
            <a:extLst>
              <a:ext uri="{FF2B5EF4-FFF2-40B4-BE49-F238E27FC236}">
                <a16:creationId xmlns:a16="http://schemas.microsoft.com/office/drawing/2014/main" id="{3BCD5360-67B1-40EE-D883-F2646A33D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5775" y="4978400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8" name="Line 235">
            <a:extLst>
              <a:ext uri="{FF2B5EF4-FFF2-40B4-BE49-F238E27FC236}">
                <a16:creationId xmlns:a16="http://schemas.microsoft.com/office/drawing/2014/main" id="{98DF0245-9A82-2B0B-F076-A33F31531C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3538" y="5380038"/>
            <a:ext cx="19050" cy="1095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59" name="Line 236">
            <a:extLst>
              <a:ext uri="{FF2B5EF4-FFF2-40B4-BE49-F238E27FC236}">
                <a16:creationId xmlns:a16="http://schemas.microsoft.com/office/drawing/2014/main" id="{0D7E36E8-2321-F251-466C-BCDD513EE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488" y="5380038"/>
            <a:ext cx="17462" cy="10953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0" name="Line 237">
            <a:extLst>
              <a:ext uri="{FF2B5EF4-FFF2-40B4-BE49-F238E27FC236}">
                <a16:creationId xmlns:a16="http://schemas.microsoft.com/office/drawing/2014/main" id="{89F0F460-7A13-E6D3-2ECE-256814D8C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538" y="5378450"/>
            <a:ext cx="0" cy="968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1" name="Line 238">
            <a:extLst>
              <a:ext uri="{FF2B5EF4-FFF2-40B4-BE49-F238E27FC236}">
                <a16:creationId xmlns:a16="http://schemas.microsoft.com/office/drawing/2014/main" id="{F345CDD4-ED76-E58A-A26B-4894524620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6713" y="5395913"/>
            <a:ext cx="0" cy="82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2" name="Line 239">
            <a:extLst>
              <a:ext uri="{FF2B5EF4-FFF2-40B4-BE49-F238E27FC236}">
                <a16:creationId xmlns:a16="http://schemas.microsoft.com/office/drawing/2014/main" id="{E648E61B-CDF1-8345-F701-C0824F035F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8300" y="5410200"/>
            <a:ext cx="0" cy="69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3" name="Line 240">
            <a:extLst>
              <a:ext uri="{FF2B5EF4-FFF2-40B4-BE49-F238E27FC236}">
                <a16:creationId xmlns:a16="http://schemas.microsoft.com/office/drawing/2014/main" id="{7BA0E29A-D60A-D1B1-4840-999C2B211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1475" y="5429250"/>
            <a:ext cx="0" cy="555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4" name="Line 241">
            <a:extLst>
              <a:ext uri="{FF2B5EF4-FFF2-40B4-BE49-F238E27FC236}">
                <a16:creationId xmlns:a16="http://schemas.microsoft.com/office/drawing/2014/main" id="{98F7F3C0-D96A-358F-58B5-BF93E94F63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6238" y="5446713"/>
            <a:ext cx="0" cy="396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5" name="Line 242">
            <a:extLst>
              <a:ext uri="{FF2B5EF4-FFF2-40B4-BE49-F238E27FC236}">
                <a16:creationId xmlns:a16="http://schemas.microsoft.com/office/drawing/2014/main" id="{E92354B0-5FDF-6FE3-7ED2-CCB4458D5D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9413" y="5462588"/>
            <a:ext cx="0" cy="222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6" name="Line 243">
            <a:extLst>
              <a:ext uri="{FF2B5EF4-FFF2-40B4-BE49-F238E27FC236}">
                <a16:creationId xmlns:a16="http://schemas.microsoft.com/office/drawing/2014/main" id="{F47FD1F0-F995-8C36-E81A-CE77F7A643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5480050"/>
            <a:ext cx="0" cy="79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7" name="Line 244">
            <a:extLst>
              <a:ext uri="{FF2B5EF4-FFF2-40B4-BE49-F238E27FC236}">
                <a16:creationId xmlns:a16="http://schemas.microsoft.com/office/drawing/2014/main" id="{48F67DDF-7E09-B5A4-3ADF-8EEC3FC17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1950" y="5395913"/>
            <a:ext cx="0" cy="82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8" name="Line 245">
            <a:extLst>
              <a:ext uri="{FF2B5EF4-FFF2-40B4-BE49-F238E27FC236}">
                <a16:creationId xmlns:a16="http://schemas.microsoft.com/office/drawing/2014/main" id="{3A230FC0-1383-9118-AC8A-C56D368EA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8775" y="5410200"/>
            <a:ext cx="0" cy="69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69" name="Line 246">
            <a:extLst>
              <a:ext uri="{FF2B5EF4-FFF2-40B4-BE49-F238E27FC236}">
                <a16:creationId xmlns:a16="http://schemas.microsoft.com/office/drawing/2014/main" id="{189DE389-6B36-F48B-3EA8-AD96203875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5429250"/>
            <a:ext cx="0" cy="555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0" name="Line 247">
            <a:extLst>
              <a:ext uri="{FF2B5EF4-FFF2-40B4-BE49-F238E27FC236}">
                <a16:creationId xmlns:a16="http://schemas.microsoft.com/office/drawing/2014/main" id="{BD102E1B-DEFA-20AA-5F64-EA817ECB7F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5445125"/>
            <a:ext cx="0" cy="38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1" name="Line 248">
            <a:extLst>
              <a:ext uri="{FF2B5EF4-FFF2-40B4-BE49-F238E27FC236}">
                <a16:creationId xmlns:a16="http://schemas.microsoft.com/office/drawing/2014/main" id="{2C3E8BBB-0A63-B1D8-08A1-0077A1CF6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9250" y="5462588"/>
            <a:ext cx="0" cy="222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2" name="Line 249">
            <a:extLst>
              <a:ext uri="{FF2B5EF4-FFF2-40B4-BE49-F238E27FC236}">
                <a16:creationId xmlns:a16="http://schemas.microsoft.com/office/drawing/2014/main" id="{BD837D22-F44F-D08A-E7A7-4104741EC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6075" y="5480050"/>
            <a:ext cx="0" cy="79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3" name="Line 250">
            <a:extLst>
              <a:ext uri="{FF2B5EF4-FFF2-40B4-BE49-F238E27FC236}">
                <a16:creationId xmlns:a16="http://schemas.microsoft.com/office/drawing/2014/main" id="{7E760A1C-AE00-009B-899E-217E25141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4488" y="5478463"/>
            <a:ext cx="17462" cy="111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4" name="Line 251">
            <a:extLst>
              <a:ext uri="{FF2B5EF4-FFF2-40B4-BE49-F238E27FC236}">
                <a16:creationId xmlns:a16="http://schemas.microsoft.com/office/drawing/2014/main" id="{FD3F1D0A-7110-66FA-0BD4-5C020E408B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3538" y="5478463"/>
            <a:ext cx="19050" cy="111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5" name="Line 252">
            <a:extLst>
              <a:ext uri="{FF2B5EF4-FFF2-40B4-BE49-F238E27FC236}">
                <a16:creationId xmlns:a16="http://schemas.microsoft.com/office/drawing/2014/main" id="{263FD18C-B349-8EBD-D431-C14E0D176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7013" y="5156200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6" name="Line 253">
            <a:extLst>
              <a:ext uri="{FF2B5EF4-FFF2-40B4-BE49-F238E27FC236}">
                <a16:creationId xmlns:a16="http://schemas.microsoft.com/office/drawing/2014/main" id="{84E43A22-798F-41DB-6149-22CDCD7CE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5491163"/>
            <a:ext cx="0" cy="3095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7" name="Line 254">
            <a:extLst>
              <a:ext uri="{FF2B5EF4-FFF2-40B4-BE49-F238E27FC236}">
                <a16:creationId xmlns:a16="http://schemas.microsoft.com/office/drawing/2014/main" id="{1B934E96-A033-22D0-2E8D-7E1E02EED1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5775" y="4862513"/>
            <a:ext cx="15875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8" name="Line 255">
            <a:extLst>
              <a:ext uri="{FF2B5EF4-FFF2-40B4-BE49-F238E27FC236}">
                <a16:creationId xmlns:a16="http://schemas.microsoft.com/office/drawing/2014/main" id="{02936B15-E27E-E861-76D9-0B71B86AE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5138" y="4862513"/>
            <a:ext cx="19050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79" name="Line 256">
            <a:extLst>
              <a:ext uri="{FF2B5EF4-FFF2-40B4-BE49-F238E27FC236}">
                <a16:creationId xmlns:a16="http://schemas.microsoft.com/office/drawing/2014/main" id="{33CA7D6F-3653-EF73-C580-898104545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775" y="486410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0" name="Line 257">
            <a:extLst>
              <a:ext uri="{FF2B5EF4-FFF2-40B4-BE49-F238E27FC236}">
                <a16:creationId xmlns:a16="http://schemas.microsoft.com/office/drawing/2014/main" id="{FDDB01CD-0987-17C8-564C-BEE866356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7363" y="4879975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1" name="Line 258">
            <a:extLst>
              <a:ext uri="{FF2B5EF4-FFF2-40B4-BE49-F238E27FC236}">
                <a16:creationId xmlns:a16="http://schemas.microsoft.com/office/drawing/2014/main" id="{392DF3B4-B106-A0FB-9B22-0BA71D976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0538" y="489585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2" name="Line 259">
            <a:extLst>
              <a:ext uri="{FF2B5EF4-FFF2-40B4-BE49-F238E27FC236}">
                <a16:creationId xmlns:a16="http://schemas.microsoft.com/office/drawing/2014/main" id="{7CCDD7FE-4132-AFA5-913B-5FCBAF3D7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2125" y="4913313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3" name="Line 260">
            <a:extLst>
              <a:ext uri="{FF2B5EF4-FFF2-40B4-BE49-F238E27FC236}">
                <a16:creationId xmlns:a16="http://schemas.microsoft.com/office/drawing/2014/main" id="{C69C0776-8375-4EB8-A1CA-64C3AF25B8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5300" y="492918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4" name="Line 261">
            <a:extLst>
              <a:ext uri="{FF2B5EF4-FFF2-40B4-BE49-F238E27FC236}">
                <a16:creationId xmlns:a16="http://schemas.microsoft.com/office/drawing/2014/main" id="{11B9B992-646B-3ABC-3CD8-D9A29FA0C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0063" y="494665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5" name="Line 262">
            <a:extLst>
              <a:ext uri="{FF2B5EF4-FFF2-40B4-BE49-F238E27FC236}">
                <a16:creationId xmlns:a16="http://schemas.microsoft.com/office/drawing/2014/main" id="{AAE0DE8D-3796-9FE3-B53D-C5DB590002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3238" y="496411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6" name="Line 263">
            <a:extLst>
              <a:ext uri="{FF2B5EF4-FFF2-40B4-BE49-F238E27FC236}">
                <a16:creationId xmlns:a16="http://schemas.microsoft.com/office/drawing/2014/main" id="{B5D10CAB-4113-30FC-0A5C-D1A247F4C9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4879975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7" name="Line 264">
            <a:extLst>
              <a:ext uri="{FF2B5EF4-FFF2-40B4-BE49-F238E27FC236}">
                <a16:creationId xmlns:a16="http://schemas.microsoft.com/office/drawing/2014/main" id="{12E17821-7758-7BC7-13E7-52671909B8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7838" y="489585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8" name="Line 265">
            <a:extLst>
              <a:ext uri="{FF2B5EF4-FFF2-40B4-BE49-F238E27FC236}">
                <a16:creationId xmlns:a16="http://schemas.microsoft.com/office/drawing/2014/main" id="{1405B651-9BC4-0EEC-9078-B07BFCF5D1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4663" y="4913313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89" name="Line 266">
            <a:extLst>
              <a:ext uri="{FF2B5EF4-FFF2-40B4-BE49-F238E27FC236}">
                <a16:creationId xmlns:a16="http://schemas.microsoft.com/office/drawing/2014/main" id="{B962C5CD-5C17-CEB5-03E3-E73728E5F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3075" y="492918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0" name="Line 267">
            <a:extLst>
              <a:ext uri="{FF2B5EF4-FFF2-40B4-BE49-F238E27FC236}">
                <a16:creationId xmlns:a16="http://schemas.microsoft.com/office/drawing/2014/main" id="{571465B6-688D-967B-1539-FAAFDCC7B3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0" y="494665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1" name="Line 268">
            <a:extLst>
              <a:ext uri="{FF2B5EF4-FFF2-40B4-BE49-F238E27FC236}">
                <a16:creationId xmlns:a16="http://schemas.microsoft.com/office/drawing/2014/main" id="{983555C0-0BE2-171C-A4EB-A4349DCC9B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8313" y="496411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2" name="Line 269">
            <a:extLst>
              <a:ext uri="{FF2B5EF4-FFF2-40B4-BE49-F238E27FC236}">
                <a16:creationId xmlns:a16="http://schemas.microsoft.com/office/drawing/2014/main" id="{9A2F7F2E-E9D5-A0DB-F105-2B29AB29B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5138" y="496570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3" name="Line 270">
            <a:extLst>
              <a:ext uri="{FF2B5EF4-FFF2-40B4-BE49-F238E27FC236}">
                <a16:creationId xmlns:a16="http://schemas.microsoft.com/office/drawing/2014/main" id="{A8813F9B-2673-F701-3103-CEC614277F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5775" y="4965700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4" name="Line 271">
            <a:extLst>
              <a:ext uri="{FF2B5EF4-FFF2-40B4-BE49-F238E27FC236}">
                <a16:creationId xmlns:a16="http://schemas.microsoft.com/office/drawing/2014/main" id="{75AD07EC-7C53-9FA3-F775-6DBD9651AA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76408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5" name="Line 272">
            <a:extLst>
              <a:ext uri="{FF2B5EF4-FFF2-40B4-BE49-F238E27FC236}">
                <a16:creationId xmlns:a16="http://schemas.microsoft.com/office/drawing/2014/main" id="{5D0A2841-96BD-0935-27F5-A36BBCB96A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7300" y="476408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6" name="Line 273">
            <a:extLst>
              <a:ext uri="{FF2B5EF4-FFF2-40B4-BE49-F238E27FC236}">
                <a16:creationId xmlns:a16="http://schemas.microsoft.com/office/drawing/2014/main" id="{774F40D8-ECF2-EDDE-4192-7C8466510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4650" y="5046663"/>
            <a:ext cx="0" cy="30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7" name="Line 274">
            <a:extLst>
              <a:ext uri="{FF2B5EF4-FFF2-40B4-BE49-F238E27FC236}">
                <a16:creationId xmlns:a16="http://schemas.microsoft.com/office/drawing/2014/main" id="{8BDF33F8-7727-74AA-56DA-E0EC37C0C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8088" y="5468938"/>
            <a:ext cx="74612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8" name="Line 275">
            <a:extLst>
              <a:ext uri="{FF2B5EF4-FFF2-40B4-BE49-F238E27FC236}">
                <a16:creationId xmlns:a16="http://schemas.microsoft.com/office/drawing/2014/main" id="{F847BC02-1AD7-1B22-14A4-3B843C27A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2700" y="5405438"/>
            <a:ext cx="60325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99" name="Line 276">
            <a:extLst>
              <a:ext uri="{FF2B5EF4-FFF2-40B4-BE49-F238E27FC236}">
                <a16:creationId xmlns:a16="http://schemas.microsoft.com/office/drawing/2014/main" id="{2730E416-6A86-3A36-81DA-490DF3DCA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326063"/>
            <a:ext cx="39688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0" name="Line 277">
            <a:extLst>
              <a:ext uri="{FF2B5EF4-FFF2-40B4-BE49-F238E27FC236}">
                <a16:creationId xmlns:a16="http://schemas.microsoft.com/office/drawing/2014/main" id="{ED271069-A389-E535-AF43-C655AA9A4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5241925"/>
            <a:ext cx="15875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1" name="Line 278">
            <a:extLst>
              <a:ext uri="{FF2B5EF4-FFF2-40B4-BE49-F238E27FC236}">
                <a16:creationId xmlns:a16="http://schemas.microsoft.com/office/drawing/2014/main" id="{48EAED15-9331-095A-9A63-C1C1B17F70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38588" y="5154613"/>
            <a:ext cx="3175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2" name="Line 279">
            <a:extLst>
              <a:ext uri="{FF2B5EF4-FFF2-40B4-BE49-F238E27FC236}">
                <a16:creationId xmlns:a16="http://schemas.microsoft.com/office/drawing/2014/main" id="{AB79F4BE-96DC-0180-9B2B-57AE6AE43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0138" y="5489575"/>
            <a:ext cx="103187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3" name="Line 280">
            <a:extLst>
              <a:ext uri="{FF2B5EF4-FFF2-40B4-BE49-F238E27FC236}">
                <a16:creationId xmlns:a16="http://schemas.microsoft.com/office/drawing/2014/main" id="{9E7838BA-7815-B830-C8DB-923F04A57E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0138" y="5524500"/>
            <a:ext cx="112712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4" name="Line 281">
            <a:extLst>
              <a:ext uri="{FF2B5EF4-FFF2-40B4-BE49-F238E27FC236}">
                <a16:creationId xmlns:a16="http://schemas.microsoft.com/office/drawing/2014/main" id="{7E3963DD-3037-5E2A-83E7-C811583347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0138" y="5508625"/>
            <a:ext cx="952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5" name="Line 282">
            <a:extLst>
              <a:ext uri="{FF2B5EF4-FFF2-40B4-BE49-F238E27FC236}">
                <a16:creationId xmlns:a16="http://schemas.microsoft.com/office/drawing/2014/main" id="{A6DC69CC-D330-9B17-43B1-69EBE470C7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6013" y="5507038"/>
            <a:ext cx="8255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6" name="Line 283">
            <a:extLst>
              <a:ext uri="{FF2B5EF4-FFF2-40B4-BE49-F238E27FC236}">
                <a16:creationId xmlns:a16="http://schemas.microsoft.com/office/drawing/2014/main" id="{BB6E910B-F3EE-AB03-1CFA-F867577088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0300" y="5503863"/>
            <a:ext cx="68263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7" name="Line 284">
            <a:extLst>
              <a:ext uri="{FF2B5EF4-FFF2-40B4-BE49-F238E27FC236}">
                <a16:creationId xmlns:a16="http://schemas.microsoft.com/office/drawing/2014/main" id="{9705AA99-B166-2214-68FF-5F77B1CE0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7763" y="5499100"/>
            <a:ext cx="52387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8" name="Line 285">
            <a:extLst>
              <a:ext uri="{FF2B5EF4-FFF2-40B4-BE49-F238E27FC236}">
                <a16:creationId xmlns:a16="http://schemas.microsoft.com/office/drawing/2014/main" id="{A4049694-3AC5-E657-DF54-11679ED3C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2050" y="5495925"/>
            <a:ext cx="3810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09" name="Line 286">
            <a:extLst>
              <a:ext uri="{FF2B5EF4-FFF2-40B4-BE49-F238E27FC236}">
                <a16:creationId xmlns:a16="http://schemas.microsoft.com/office/drawing/2014/main" id="{6BBAEFBA-9F53-6E9C-3268-8208B0629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7925" y="5492750"/>
            <a:ext cx="222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0" name="Line 287">
            <a:extLst>
              <a:ext uri="{FF2B5EF4-FFF2-40B4-BE49-F238E27FC236}">
                <a16:creationId xmlns:a16="http://schemas.microsoft.com/office/drawing/2014/main" id="{BD841FF6-BDD6-6E10-C8D5-F2ED0A865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5388" y="5489575"/>
            <a:ext cx="79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1" name="Line 288">
            <a:extLst>
              <a:ext uri="{FF2B5EF4-FFF2-40B4-BE49-F238E27FC236}">
                <a16:creationId xmlns:a16="http://schemas.microsoft.com/office/drawing/2014/main" id="{0B0E8504-43E8-D15B-0DA4-B5BF86BF85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9188" y="5511800"/>
            <a:ext cx="80962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2" name="Line 289">
            <a:extLst>
              <a:ext uri="{FF2B5EF4-FFF2-40B4-BE49-F238E27FC236}">
                <a16:creationId xmlns:a16="http://schemas.microsoft.com/office/drawing/2014/main" id="{B642DAFE-C7DC-09A2-4545-3222EF1B1A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6650" y="5513388"/>
            <a:ext cx="65088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3" name="Line 290">
            <a:extLst>
              <a:ext uri="{FF2B5EF4-FFF2-40B4-BE49-F238E27FC236}">
                <a16:creationId xmlns:a16="http://schemas.microsoft.com/office/drawing/2014/main" id="{30A3A4DD-9B81-62CC-AFC5-BA8A7D2564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2525" y="5514975"/>
            <a:ext cx="50800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4" name="Line 291">
            <a:extLst>
              <a:ext uri="{FF2B5EF4-FFF2-40B4-BE49-F238E27FC236}">
                <a16:creationId xmlns:a16="http://schemas.microsoft.com/office/drawing/2014/main" id="{5EFAC4C3-2D02-484A-03CA-563265EC04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5518150"/>
            <a:ext cx="3810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5" name="Line 292">
            <a:extLst>
              <a:ext uri="{FF2B5EF4-FFF2-40B4-BE49-F238E27FC236}">
                <a16:creationId xmlns:a16="http://schemas.microsoft.com/office/drawing/2014/main" id="{36DF25A3-8BE7-8E5A-25B9-871B46459D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5863" y="5521325"/>
            <a:ext cx="222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6" name="Line 293">
            <a:extLst>
              <a:ext uri="{FF2B5EF4-FFF2-40B4-BE49-F238E27FC236}">
                <a16:creationId xmlns:a16="http://schemas.microsoft.com/office/drawing/2014/main" id="{960F0485-D9C1-CD85-6721-AF8ECAE487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1738" y="5524500"/>
            <a:ext cx="9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7" name="Line 294">
            <a:extLst>
              <a:ext uri="{FF2B5EF4-FFF2-40B4-BE49-F238E27FC236}">
                <a16:creationId xmlns:a16="http://schemas.microsoft.com/office/drawing/2014/main" id="{072294AE-3CF4-42B4-0251-76B580CA9C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5388" y="5507038"/>
            <a:ext cx="1587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8" name="Line 295">
            <a:extLst>
              <a:ext uri="{FF2B5EF4-FFF2-40B4-BE49-F238E27FC236}">
                <a16:creationId xmlns:a16="http://schemas.microsoft.com/office/drawing/2014/main" id="{F610B7F5-D6EB-5BE5-EAEB-E5772C4FFB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6975" y="5487988"/>
            <a:ext cx="63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19" name="Line 296">
            <a:extLst>
              <a:ext uri="{FF2B5EF4-FFF2-40B4-BE49-F238E27FC236}">
                <a16:creationId xmlns:a16="http://schemas.microsoft.com/office/drawing/2014/main" id="{A96F7D77-07F9-D3AD-2153-830B81363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075238"/>
            <a:ext cx="17462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0" name="Line 297">
            <a:extLst>
              <a:ext uri="{FF2B5EF4-FFF2-40B4-BE49-F238E27FC236}">
                <a16:creationId xmlns:a16="http://schemas.microsoft.com/office/drawing/2014/main" id="{7A0BE1A9-DE3B-0ACC-21C3-05B935751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8888" y="5075238"/>
            <a:ext cx="15875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1" name="Line 298">
            <a:extLst>
              <a:ext uri="{FF2B5EF4-FFF2-40B4-BE49-F238E27FC236}">
                <a16:creationId xmlns:a16="http://schemas.microsoft.com/office/drawing/2014/main" id="{8B926B6D-2C98-0410-D7D9-B15A3B69F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300" y="50895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2" name="Line 299">
            <a:extLst>
              <a:ext uri="{FF2B5EF4-FFF2-40B4-BE49-F238E27FC236}">
                <a16:creationId xmlns:a16="http://schemas.microsoft.com/office/drawing/2014/main" id="{DF133B6E-B8C6-6F7D-ABFD-B975E8D41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5087938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3" name="Line 300">
            <a:extLst>
              <a:ext uri="{FF2B5EF4-FFF2-40B4-BE49-F238E27FC236}">
                <a16:creationId xmlns:a16="http://schemas.microsoft.com/office/drawing/2014/main" id="{7E7499D7-165E-E87D-9AA9-8407C031A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0950" y="508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4" name="Line 301">
            <a:extLst>
              <a:ext uri="{FF2B5EF4-FFF2-40B4-BE49-F238E27FC236}">
                <a16:creationId xmlns:a16="http://schemas.microsoft.com/office/drawing/2014/main" id="{AB37BCB1-8EC5-6BC7-4675-F4AF37F96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5" y="50831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5" name="Line 302">
            <a:extLst>
              <a:ext uri="{FF2B5EF4-FFF2-40B4-BE49-F238E27FC236}">
                <a16:creationId xmlns:a16="http://schemas.microsoft.com/office/drawing/2014/main" id="{C63BD1DF-CDBD-991C-693C-9EE57A5C0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50815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6" name="Line 303">
            <a:extLst>
              <a:ext uri="{FF2B5EF4-FFF2-40B4-BE49-F238E27FC236}">
                <a16:creationId xmlns:a16="http://schemas.microsoft.com/office/drawing/2014/main" id="{DC7A4968-484B-427E-A3C7-21EC26021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3013" y="508000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7" name="Line 304">
            <a:extLst>
              <a:ext uri="{FF2B5EF4-FFF2-40B4-BE49-F238E27FC236}">
                <a16:creationId xmlns:a16="http://schemas.microsoft.com/office/drawing/2014/main" id="{2AA61C6E-CD59-DB4F-C331-020DCE9A5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076825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8" name="Line 305">
            <a:extLst>
              <a:ext uri="{FF2B5EF4-FFF2-40B4-BE49-F238E27FC236}">
                <a16:creationId xmlns:a16="http://schemas.microsoft.com/office/drawing/2014/main" id="{3AA47A69-DE8B-095E-7492-19084F060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5087938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29" name="Line 306">
            <a:extLst>
              <a:ext uri="{FF2B5EF4-FFF2-40B4-BE49-F238E27FC236}">
                <a16:creationId xmlns:a16="http://schemas.microsoft.com/office/drawing/2014/main" id="{E5050689-2104-E055-94B1-30A229B6C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3" y="508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0" name="Line 307">
            <a:extLst>
              <a:ext uri="{FF2B5EF4-FFF2-40B4-BE49-F238E27FC236}">
                <a16:creationId xmlns:a16="http://schemas.microsoft.com/office/drawing/2014/main" id="{B5CAD66A-9D24-BADC-BB72-EB2DCC91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5238" y="50831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1" name="Line 308">
            <a:extLst>
              <a:ext uri="{FF2B5EF4-FFF2-40B4-BE49-F238E27FC236}">
                <a16:creationId xmlns:a16="http://schemas.microsoft.com/office/drawing/2014/main" id="{ED10A25D-BC11-FF54-C545-E948830C2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8413" y="50815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2" name="Line 309">
            <a:extLst>
              <a:ext uri="{FF2B5EF4-FFF2-40B4-BE49-F238E27FC236}">
                <a16:creationId xmlns:a16="http://schemas.microsoft.com/office/drawing/2014/main" id="{94118E4E-23AE-394E-6065-A17C20649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175" y="508000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3" name="Line 310">
            <a:extLst>
              <a:ext uri="{FF2B5EF4-FFF2-40B4-BE49-F238E27FC236}">
                <a16:creationId xmlns:a16="http://schemas.microsoft.com/office/drawing/2014/main" id="{EDC03E13-971E-EDAD-91E1-8B56B764C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5076825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4" name="Line 311">
            <a:extLst>
              <a:ext uri="{FF2B5EF4-FFF2-40B4-BE49-F238E27FC236}">
                <a16:creationId xmlns:a16="http://schemas.microsoft.com/office/drawing/2014/main" id="{1CE0C417-58CB-E7E9-00FF-0843933F3D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8888" y="5076825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5" name="Line 312">
            <a:extLst>
              <a:ext uri="{FF2B5EF4-FFF2-40B4-BE49-F238E27FC236}">
                <a16:creationId xmlns:a16="http://schemas.microsoft.com/office/drawing/2014/main" id="{96E2BB4F-E5EE-6965-6CC7-45553D06E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076825"/>
            <a:ext cx="17462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6" name="Line 313">
            <a:extLst>
              <a:ext uri="{FF2B5EF4-FFF2-40B4-BE49-F238E27FC236}">
                <a16:creationId xmlns:a16="http://schemas.microsoft.com/office/drawing/2014/main" id="{DFDBBA2B-8B47-24F7-0D91-C3F08912D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1338" y="5156200"/>
            <a:ext cx="4762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7" name="Line 314">
            <a:extLst>
              <a:ext uri="{FF2B5EF4-FFF2-40B4-BE49-F238E27FC236}">
                <a16:creationId xmlns:a16="http://schemas.microsoft.com/office/drawing/2014/main" id="{715FB071-132F-5C7A-0C39-0EBB77271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0" y="5243513"/>
            <a:ext cx="17463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8" name="Line 315">
            <a:extLst>
              <a:ext uri="{FF2B5EF4-FFF2-40B4-BE49-F238E27FC236}">
                <a16:creationId xmlns:a16="http://schemas.microsoft.com/office/drawing/2014/main" id="{EAA3BD1B-6F43-6E54-826D-CA0FFD12D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5327650"/>
            <a:ext cx="41275" cy="77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39" name="Line 316">
            <a:extLst>
              <a:ext uri="{FF2B5EF4-FFF2-40B4-BE49-F238E27FC236}">
                <a16:creationId xmlns:a16="http://schemas.microsoft.com/office/drawing/2014/main" id="{1B300421-9F21-A2F1-F7FA-9517F7546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1663" y="5407025"/>
            <a:ext cx="60325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0" name="Line 317">
            <a:extLst>
              <a:ext uri="{FF2B5EF4-FFF2-40B4-BE49-F238E27FC236}">
                <a16:creationId xmlns:a16="http://schemas.microsoft.com/office/drawing/2014/main" id="{E34722C8-59EE-E754-745F-9D6799C44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5470525"/>
            <a:ext cx="714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1" name="Line 318">
            <a:extLst>
              <a:ext uri="{FF2B5EF4-FFF2-40B4-BE49-F238E27FC236}">
                <a16:creationId xmlns:a16="http://schemas.microsoft.com/office/drawing/2014/main" id="{A7A8674B-59CC-7B58-C26A-428D2866E0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6238" y="5359400"/>
            <a:ext cx="17462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2" name="Line 319">
            <a:extLst>
              <a:ext uri="{FF2B5EF4-FFF2-40B4-BE49-F238E27FC236}">
                <a16:creationId xmlns:a16="http://schemas.microsoft.com/office/drawing/2014/main" id="{83E75648-6D3C-8D00-1AEF-EC8C9416A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5359400"/>
            <a:ext cx="158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3" name="Line 320">
            <a:extLst>
              <a:ext uri="{FF2B5EF4-FFF2-40B4-BE49-F238E27FC236}">
                <a16:creationId xmlns:a16="http://schemas.microsoft.com/office/drawing/2014/main" id="{81339F87-23F0-8291-2F51-463A75928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5373688"/>
            <a:ext cx="0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4" name="Line 321">
            <a:extLst>
              <a:ext uri="{FF2B5EF4-FFF2-40B4-BE49-F238E27FC236}">
                <a16:creationId xmlns:a16="http://schemas.microsoft.com/office/drawing/2014/main" id="{BC8779C0-A980-E2D7-FC8C-07D109C9E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53689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5" name="Line 322">
            <a:extLst>
              <a:ext uri="{FF2B5EF4-FFF2-40B4-BE49-F238E27FC236}">
                <a16:creationId xmlns:a16="http://schemas.microsoft.com/office/drawing/2014/main" id="{F757AEFF-96F0-A998-B604-518703DF7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368925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6" name="Line 323">
            <a:extLst>
              <a:ext uri="{FF2B5EF4-FFF2-40B4-BE49-F238E27FC236}">
                <a16:creationId xmlns:a16="http://schemas.microsoft.com/office/drawing/2014/main" id="{F40CCF81-AD7B-90ED-E443-55646FF7D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4175" y="5367338"/>
            <a:ext cx="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7" name="Line 324">
            <a:extLst>
              <a:ext uri="{FF2B5EF4-FFF2-40B4-BE49-F238E27FC236}">
                <a16:creationId xmlns:a16="http://schemas.microsoft.com/office/drawing/2014/main" id="{824DB0EF-9D5D-D10C-8A02-A43A12327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763" y="536416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8" name="Line 325">
            <a:extLst>
              <a:ext uri="{FF2B5EF4-FFF2-40B4-BE49-F238E27FC236}">
                <a16:creationId xmlns:a16="http://schemas.microsoft.com/office/drawing/2014/main" id="{815505C7-2B3A-DC35-253B-4020ADA3C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5362575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49" name="Line 326">
            <a:extLst>
              <a:ext uri="{FF2B5EF4-FFF2-40B4-BE49-F238E27FC236}">
                <a16:creationId xmlns:a16="http://schemas.microsoft.com/office/drawing/2014/main" id="{0B6043DF-EB22-4B37-024C-4D4996144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113" y="5360988"/>
            <a:ext cx="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0" name="Line 327">
            <a:extLst>
              <a:ext uri="{FF2B5EF4-FFF2-40B4-BE49-F238E27FC236}">
                <a16:creationId xmlns:a16="http://schemas.microsoft.com/office/drawing/2014/main" id="{F2E7E99C-478F-3260-35E0-0E4D05DCD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475" y="53689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1" name="Line 328">
            <a:extLst>
              <a:ext uri="{FF2B5EF4-FFF2-40B4-BE49-F238E27FC236}">
                <a16:creationId xmlns:a16="http://schemas.microsoft.com/office/drawing/2014/main" id="{ACB4AE1A-21F9-B323-5E39-6A63A89D0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9888" y="5368925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2" name="Line 329">
            <a:extLst>
              <a:ext uri="{FF2B5EF4-FFF2-40B4-BE49-F238E27FC236}">
                <a16:creationId xmlns:a16="http://schemas.microsoft.com/office/drawing/2014/main" id="{8B173EB0-F65D-BB0F-90C5-0C42FE874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5367338"/>
            <a:ext cx="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3" name="Line 330">
            <a:extLst>
              <a:ext uri="{FF2B5EF4-FFF2-40B4-BE49-F238E27FC236}">
                <a16:creationId xmlns:a16="http://schemas.microsoft.com/office/drawing/2014/main" id="{C09E32E7-0ECC-AB36-2EF8-2229C3BC8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3538" y="536416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4" name="Line 331">
            <a:extLst>
              <a:ext uri="{FF2B5EF4-FFF2-40B4-BE49-F238E27FC236}">
                <a16:creationId xmlns:a16="http://schemas.microsoft.com/office/drawing/2014/main" id="{1A5F6AE8-D53C-05DC-4890-614D0CCB4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1950" y="5362575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5" name="Line 332">
            <a:extLst>
              <a:ext uri="{FF2B5EF4-FFF2-40B4-BE49-F238E27FC236}">
                <a16:creationId xmlns:a16="http://schemas.microsoft.com/office/drawing/2014/main" id="{63EE865A-64AA-A043-055B-0F1A88493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7188" y="536257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6" name="Line 333">
            <a:extLst>
              <a:ext uri="{FF2B5EF4-FFF2-40B4-BE49-F238E27FC236}">
                <a16:creationId xmlns:a16="http://schemas.microsoft.com/office/drawing/2014/main" id="{3F59250D-63B2-E200-EB68-16B7E8EF6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775" y="5360988"/>
            <a:ext cx="158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7" name="Line 334">
            <a:extLst>
              <a:ext uri="{FF2B5EF4-FFF2-40B4-BE49-F238E27FC236}">
                <a16:creationId xmlns:a16="http://schemas.microsoft.com/office/drawing/2014/main" id="{C4818D42-7000-CED3-2064-07A68C057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6238" y="5360988"/>
            <a:ext cx="17462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8" name="Line 335">
            <a:extLst>
              <a:ext uri="{FF2B5EF4-FFF2-40B4-BE49-F238E27FC236}">
                <a16:creationId xmlns:a16="http://schemas.microsoft.com/office/drawing/2014/main" id="{356F9DFC-198C-D6BE-093C-B1D523696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8" y="5075238"/>
            <a:ext cx="15875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59" name="Line 336">
            <a:extLst>
              <a:ext uri="{FF2B5EF4-FFF2-40B4-BE49-F238E27FC236}">
                <a16:creationId xmlns:a16="http://schemas.microsoft.com/office/drawing/2014/main" id="{69353D7F-763F-B4AD-CDDD-8C48C7328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5075238"/>
            <a:ext cx="17462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0" name="Line 337">
            <a:extLst>
              <a:ext uri="{FF2B5EF4-FFF2-40B4-BE49-F238E27FC236}">
                <a16:creationId xmlns:a16="http://schemas.microsoft.com/office/drawing/2014/main" id="{C00AF9D9-CC0A-9B77-124E-FCFCA4999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089525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1" name="Line 338">
            <a:extLst>
              <a:ext uri="{FF2B5EF4-FFF2-40B4-BE49-F238E27FC236}">
                <a16:creationId xmlns:a16="http://schemas.microsoft.com/office/drawing/2014/main" id="{906F67DA-C6D3-B163-6B5C-8DA52EAA0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5087938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2" name="Line 339">
            <a:extLst>
              <a:ext uri="{FF2B5EF4-FFF2-40B4-BE49-F238E27FC236}">
                <a16:creationId xmlns:a16="http://schemas.microsoft.com/office/drawing/2014/main" id="{48767B99-BFEA-2B5C-98C1-9B4661D0E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08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3" name="Line 340">
            <a:extLst>
              <a:ext uri="{FF2B5EF4-FFF2-40B4-BE49-F238E27FC236}">
                <a16:creationId xmlns:a16="http://schemas.microsoft.com/office/drawing/2014/main" id="{9CA1DE89-E5B3-9379-5382-6A4210F57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3738" y="50831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4" name="Line 341">
            <a:extLst>
              <a:ext uri="{FF2B5EF4-FFF2-40B4-BE49-F238E27FC236}">
                <a16:creationId xmlns:a16="http://schemas.microsoft.com/office/drawing/2014/main" id="{6F9A06FF-CA69-125C-5AB0-6F85990E1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5325" y="50815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5" name="Line 342">
            <a:extLst>
              <a:ext uri="{FF2B5EF4-FFF2-40B4-BE49-F238E27FC236}">
                <a16:creationId xmlns:a16="http://schemas.microsoft.com/office/drawing/2014/main" id="{36B842EB-C5C0-CD2F-A695-343457EBB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508000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6" name="Line 343">
            <a:extLst>
              <a:ext uri="{FF2B5EF4-FFF2-40B4-BE49-F238E27FC236}">
                <a16:creationId xmlns:a16="http://schemas.microsoft.com/office/drawing/2014/main" id="{B4D7E6C3-6E0F-1AEF-D47D-4197F3729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5076825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7" name="Line 344">
            <a:extLst>
              <a:ext uri="{FF2B5EF4-FFF2-40B4-BE49-F238E27FC236}">
                <a16:creationId xmlns:a16="http://schemas.microsoft.com/office/drawing/2014/main" id="{001F422D-DE53-1135-2A3A-5DFB0EADF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8" y="5087938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8" name="Line 345">
            <a:extLst>
              <a:ext uri="{FF2B5EF4-FFF2-40B4-BE49-F238E27FC236}">
                <a16:creationId xmlns:a16="http://schemas.microsoft.com/office/drawing/2014/main" id="{272EA750-E385-5E33-7640-165788903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450" y="5084763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69" name="Line 346">
            <a:extLst>
              <a:ext uri="{FF2B5EF4-FFF2-40B4-BE49-F238E27FC236}">
                <a16:creationId xmlns:a16="http://schemas.microsoft.com/office/drawing/2014/main" id="{B260D186-3D8E-6472-B085-1EF39469C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275" y="50831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0" name="Line 347">
            <a:extLst>
              <a:ext uri="{FF2B5EF4-FFF2-40B4-BE49-F238E27FC236}">
                <a16:creationId xmlns:a16="http://schemas.microsoft.com/office/drawing/2014/main" id="{B51B3BD6-B904-43D1-A2ED-25C37E4C3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508158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1" name="Line 348">
            <a:extLst>
              <a:ext uri="{FF2B5EF4-FFF2-40B4-BE49-F238E27FC236}">
                <a16:creationId xmlns:a16="http://schemas.microsoft.com/office/drawing/2014/main" id="{CDEDD94C-8212-355B-F1F6-910BD5515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508000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2" name="Line 349">
            <a:extLst>
              <a:ext uri="{FF2B5EF4-FFF2-40B4-BE49-F238E27FC236}">
                <a16:creationId xmlns:a16="http://schemas.microsoft.com/office/drawing/2014/main" id="{F2A7097D-80D8-251F-5824-461D1B89A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5076825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3" name="Line 350">
            <a:extLst>
              <a:ext uri="{FF2B5EF4-FFF2-40B4-BE49-F238E27FC236}">
                <a16:creationId xmlns:a16="http://schemas.microsoft.com/office/drawing/2014/main" id="{3347A9EA-0FC5-EED8-EBFE-2CCD22A48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5076825"/>
            <a:ext cx="17462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4" name="Line 351">
            <a:extLst>
              <a:ext uri="{FF2B5EF4-FFF2-40B4-BE49-F238E27FC236}">
                <a16:creationId xmlns:a16="http://schemas.microsoft.com/office/drawing/2014/main" id="{373083F6-9ED6-D8F6-7506-D6E0A667D1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8" y="5076825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5" name="Line 352">
            <a:extLst>
              <a:ext uri="{FF2B5EF4-FFF2-40B4-BE49-F238E27FC236}">
                <a16:creationId xmlns:a16="http://schemas.microsoft.com/office/drawing/2014/main" id="{75B6301F-F949-303E-0315-7F79D8101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4699000"/>
            <a:ext cx="17462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6" name="Line 353">
            <a:extLst>
              <a:ext uri="{FF2B5EF4-FFF2-40B4-BE49-F238E27FC236}">
                <a16:creationId xmlns:a16="http://schemas.microsoft.com/office/drawing/2014/main" id="{13679EB8-0BC5-7A40-098A-450331780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413" y="4699000"/>
            <a:ext cx="19050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7" name="Line 354">
            <a:extLst>
              <a:ext uri="{FF2B5EF4-FFF2-40B4-BE49-F238E27FC236}">
                <a16:creationId xmlns:a16="http://schemas.microsoft.com/office/drawing/2014/main" id="{6DEBDA3F-2147-7B6F-6333-D28B7D3E3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5" y="471170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8" name="Line 355">
            <a:extLst>
              <a:ext uri="{FF2B5EF4-FFF2-40B4-BE49-F238E27FC236}">
                <a16:creationId xmlns:a16="http://schemas.microsoft.com/office/drawing/2014/main" id="{CD8B1078-37A3-79B5-D06D-4C930257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2238" y="47085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79" name="Line 356">
            <a:extLst>
              <a:ext uri="{FF2B5EF4-FFF2-40B4-BE49-F238E27FC236}">
                <a16:creationId xmlns:a16="http://schemas.microsoft.com/office/drawing/2014/main" id="{7FA37B14-ACEF-94EB-744A-157734C2E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470693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0" name="Line 357">
            <a:extLst>
              <a:ext uri="{FF2B5EF4-FFF2-40B4-BE49-F238E27FC236}">
                <a16:creationId xmlns:a16="http://schemas.microsoft.com/office/drawing/2014/main" id="{5D717ED7-AF70-8629-296D-BD6AAA4B5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70535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1" name="Line 358">
            <a:extLst>
              <a:ext uri="{FF2B5EF4-FFF2-40B4-BE49-F238E27FC236}">
                <a16:creationId xmlns:a16="http://schemas.microsoft.com/office/drawing/2014/main" id="{2C116CEB-8AC6-465C-F452-CDE31B818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125" y="47037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2" name="Line 359">
            <a:extLst>
              <a:ext uri="{FF2B5EF4-FFF2-40B4-BE49-F238E27FC236}">
                <a16:creationId xmlns:a16="http://schemas.microsoft.com/office/drawing/2014/main" id="{25D80762-4B4F-1612-7E8A-FF128A769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700588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3" name="Line 360">
            <a:extLst>
              <a:ext uri="{FF2B5EF4-FFF2-40B4-BE49-F238E27FC236}">
                <a16:creationId xmlns:a16="http://schemas.microsoft.com/office/drawing/2014/main" id="{0E0353D6-F555-3EDA-BC9C-7732F7221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4699000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4" name="Line 361">
            <a:extLst>
              <a:ext uri="{FF2B5EF4-FFF2-40B4-BE49-F238E27FC236}">
                <a16:creationId xmlns:a16="http://schemas.microsoft.com/office/drawing/2014/main" id="{1D205550-7849-79A8-B68E-82D24AEB5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47085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5" name="Line 362">
            <a:extLst>
              <a:ext uri="{FF2B5EF4-FFF2-40B4-BE49-F238E27FC236}">
                <a16:creationId xmlns:a16="http://schemas.microsoft.com/office/drawing/2014/main" id="{13D060BE-1CCB-D21D-D4DA-197D5AF75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588" y="470693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6" name="Line 363">
            <a:extLst>
              <a:ext uri="{FF2B5EF4-FFF2-40B4-BE49-F238E27FC236}">
                <a16:creationId xmlns:a16="http://schemas.microsoft.com/office/drawing/2014/main" id="{200D0FFC-7BD9-596A-95A8-BA3AEFA63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1763" y="470535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7" name="Line 364">
            <a:extLst>
              <a:ext uri="{FF2B5EF4-FFF2-40B4-BE49-F238E27FC236}">
                <a16:creationId xmlns:a16="http://schemas.microsoft.com/office/drawing/2014/main" id="{A297D2B9-0D29-CEDF-D64F-F80D7AF35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0" y="47037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8" name="Line 365">
            <a:extLst>
              <a:ext uri="{FF2B5EF4-FFF2-40B4-BE49-F238E27FC236}">
                <a16:creationId xmlns:a16="http://schemas.microsoft.com/office/drawing/2014/main" id="{BD7E4908-3D4B-84EE-25A5-2D5B75C6A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3" y="4700588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89" name="Line 366">
            <a:extLst>
              <a:ext uri="{FF2B5EF4-FFF2-40B4-BE49-F238E27FC236}">
                <a16:creationId xmlns:a16="http://schemas.microsoft.com/office/drawing/2014/main" id="{FEAFCC85-EE93-3028-3A69-70F5D8E1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1288" y="4699000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0" name="Line 367">
            <a:extLst>
              <a:ext uri="{FF2B5EF4-FFF2-40B4-BE49-F238E27FC236}">
                <a16:creationId xmlns:a16="http://schemas.microsoft.com/office/drawing/2014/main" id="{E1B7EE6D-296D-06D9-9F6A-957C89CF39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413" y="4699000"/>
            <a:ext cx="190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1" name="Line 368">
            <a:extLst>
              <a:ext uri="{FF2B5EF4-FFF2-40B4-BE49-F238E27FC236}">
                <a16:creationId xmlns:a16="http://schemas.microsoft.com/office/drawing/2014/main" id="{A77DA99D-CAE1-0541-C368-5D7366720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4699000"/>
            <a:ext cx="174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2" name="Line 369">
            <a:extLst>
              <a:ext uri="{FF2B5EF4-FFF2-40B4-BE49-F238E27FC236}">
                <a16:creationId xmlns:a16="http://schemas.microsoft.com/office/drawing/2014/main" id="{7F19319C-354B-E4B1-3106-E80A2F7FF3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3825" y="4383088"/>
            <a:ext cx="0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3" name="Line 370">
            <a:extLst>
              <a:ext uri="{FF2B5EF4-FFF2-40B4-BE49-F238E27FC236}">
                <a16:creationId xmlns:a16="http://schemas.microsoft.com/office/drawing/2014/main" id="{17B330FD-BDB4-BD58-F35E-57A659637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9275" y="4699000"/>
            <a:ext cx="17463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4" name="Line 371">
            <a:extLst>
              <a:ext uri="{FF2B5EF4-FFF2-40B4-BE49-F238E27FC236}">
                <a16:creationId xmlns:a16="http://schemas.microsoft.com/office/drawing/2014/main" id="{92529D34-58EB-1EA0-1E30-04BA846C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4699000"/>
            <a:ext cx="158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5" name="Line 372">
            <a:extLst>
              <a:ext uri="{FF2B5EF4-FFF2-40B4-BE49-F238E27FC236}">
                <a16:creationId xmlns:a16="http://schemas.microsoft.com/office/drawing/2014/main" id="{872E6F81-1C09-A081-C2E7-82C8E3E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688" y="471170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6" name="Line 373">
            <a:extLst>
              <a:ext uri="{FF2B5EF4-FFF2-40B4-BE49-F238E27FC236}">
                <a16:creationId xmlns:a16="http://schemas.microsoft.com/office/drawing/2014/main" id="{F3431CF0-F2F0-671D-EFA7-E0C26FB4E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47085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7" name="Line 374">
            <a:extLst>
              <a:ext uri="{FF2B5EF4-FFF2-40B4-BE49-F238E27FC236}">
                <a16:creationId xmlns:a16="http://schemas.microsoft.com/office/drawing/2014/main" id="{76B89463-5075-122F-568A-641CB7302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470693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8" name="Line 375">
            <a:extLst>
              <a:ext uri="{FF2B5EF4-FFF2-40B4-BE49-F238E27FC236}">
                <a16:creationId xmlns:a16="http://schemas.microsoft.com/office/drawing/2014/main" id="{681E22B0-2E47-A718-8218-B215F08D8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3" y="470535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999" name="Line 376">
            <a:extLst>
              <a:ext uri="{FF2B5EF4-FFF2-40B4-BE49-F238E27FC236}">
                <a16:creationId xmlns:a16="http://schemas.microsoft.com/office/drawing/2014/main" id="{3D78E735-74AB-FDF8-0712-68A2C7997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0388" y="47037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0" name="Line 377">
            <a:extLst>
              <a:ext uri="{FF2B5EF4-FFF2-40B4-BE49-F238E27FC236}">
                <a16:creationId xmlns:a16="http://schemas.microsoft.com/office/drawing/2014/main" id="{3D8C9161-36B1-7693-B95F-94A4FC3A2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5" y="4700588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1" name="Line 378">
            <a:extLst>
              <a:ext uri="{FF2B5EF4-FFF2-40B4-BE49-F238E27FC236}">
                <a16:creationId xmlns:a16="http://schemas.microsoft.com/office/drawing/2014/main" id="{03DF96A4-5EE6-B678-B4C7-B40899F7F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4699000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2" name="Line 379">
            <a:extLst>
              <a:ext uri="{FF2B5EF4-FFF2-40B4-BE49-F238E27FC236}">
                <a16:creationId xmlns:a16="http://schemas.microsoft.com/office/drawing/2014/main" id="{7C5263A5-1886-D4CB-A71E-FA4358615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7085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3" name="Line 380">
            <a:extLst>
              <a:ext uri="{FF2B5EF4-FFF2-40B4-BE49-F238E27FC236}">
                <a16:creationId xmlns:a16="http://schemas.microsoft.com/office/drawing/2014/main" id="{5484CA02-CAC8-8C7F-4CEC-9E3BB824B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2925" y="4706938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4" name="Line 381">
            <a:extLst>
              <a:ext uri="{FF2B5EF4-FFF2-40B4-BE49-F238E27FC236}">
                <a16:creationId xmlns:a16="http://schemas.microsoft.com/office/drawing/2014/main" id="{B5B3245C-94E3-B430-7C53-0F03C30FB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0" y="470535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5" name="Line 382">
            <a:extLst>
              <a:ext uri="{FF2B5EF4-FFF2-40B4-BE49-F238E27FC236}">
                <a16:creationId xmlns:a16="http://schemas.microsoft.com/office/drawing/2014/main" id="{FFCEC21C-C5A4-C648-4EC6-8F50A83E8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47037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6" name="Line 383">
            <a:extLst>
              <a:ext uri="{FF2B5EF4-FFF2-40B4-BE49-F238E27FC236}">
                <a16:creationId xmlns:a16="http://schemas.microsoft.com/office/drawing/2014/main" id="{DC2D1392-3F19-F424-8C6C-BDF8613F6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988" y="4700588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7" name="Line 384">
            <a:extLst>
              <a:ext uri="{FF2B5EF4-FFF2-40B4-BE49-F238E27FC236}">
                <a16:creationId xmlns:a16="http://schemas.microsoft.com/office/drawing/2014/main" id="{73674071-1A79-542B-2B0C-31BDC7B03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0225" y="4699000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8" name="Line 385">
            <a:extLst>
              <a:ext uri="{FF2B5EF4-FFF2-40B4-BE49-F238E27FC236}">
                <a16:creationId xmlns:a16="http://schemas.microsoft.com/office/drawing/2014/main" id="{0809D89C-1E34-016F-CB94-749DAC0FA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4699000"/>
            <a:ext cx="1587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09" name="Line 386">
            <a:extLst>
              <a:ext uri="{FF2B5EF4-FFF2-40B4-BE49-F238E27FC236}">
                <a16:creationId xmlns:a16="http://schemas.microsoft.com/office/drawing/2014/main" id="{8B34F0BB-EE4C-40D4-46A1-B38386936C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9275" y="4699000"/>
            <a:ext cx="17463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0" name="Line 387">
            <a:extLst>
              <a:ext uri="{FF2B5EF4-FFF2-40B4-BE49-F238E27FC236}">
                <a16:creationId xmlns:a16="http://schemas.microsoft.com/office/drawing/2014/main" id="{2D21D216-E1D3-9840-EB5C-A37C0BBFE2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7688" y="4383088"/>
            <a:ext cx="0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1" name="Line 388">
            <a:extLst>
              <a:ext uri="{FF2B5EF4-FFF2-40B4-BE49-F238E27FC236}">
                <a16:creationId xmlns:a16="http://schemas.microsoft.com/office/drawing/2014/main" id="{F341CB32-6797-8307-F703-226C5AD5D8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9838" y="3460750"/>
            <a:ext cx="38100" cy="77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2" name="Line 389">
            <a:extLst>
              <a:ext uri="{FF2B5EF4-FFF2-40B4-BE49-F238E27FC236}">
                <a16:creationId xmlns:a16="http://schemas.microsoft.com/office/drawing/2014/main" id="{132CB85E-9B78-0535-DC5D-EABB1CA32A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21100" y="3398838"/>
            <a:ext cx="571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3" name="Line 390">
            <a:extLst>
              <a:ext uri="{FF2B5EF4-FFF2-40B4-BE49-F238E27FC236}">
                <a16:creationId xmlns:a16="http://schemas.microsoft.com/office/drawing/2014/main" id="{C6FA7C05-563D-1F13-7C70-4FAF131AFA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6488" y="3354388"/>
            <a:ext cx="730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4" name="Line 391">
            <a:extLst>
              <a:ext uri="{FF2B5EF4-FFF2-40B4-BE49-F238E27FC236}">
                <a16:creationId xmlns:a16="http://schemas.microsoft.com/office/drawing/2014/main" id="{AB146778-0851-B611-BD6F-C3CBC20FDA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2350" y="3333750"/>
            <a:ext cx="84138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5" name="Line 392">
            <a:extLst>
              <a:ext uri="{FF2B5EF4-FFF2-40B4-BE49-F238E27FC236}">
                <a16:creationId xmlns:a16="http://schemas.microsoft.com/office/drawing/2014/main" id="{1E8A17C9-3299-5027-0860-C15426FF4D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5038" y="3335338"/>
            <a:ext cx="85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6" name="Line 393">
            <a:extLst>
              <a:ext uri="{FF2B5EF4-FFF2-40B4-BE49-F238E27FC236}">
                <a16:creationId xmlns:a16="http://schemas.microsoft.com/office/drawing/2014/main" id="{57789976-93B8-F6F5-01E2-96BF92269D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90950" y="3117850"/>
            <a:ext cx="4445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7" name="Line 394">
            <a:extLst>
              <a:ext uri="{FF2B5EF4-FFF2-40B4-BE49-F238E27FC236}">
                <a16:creationId xmlns:a16="http://schemas.microsoft.com/office/drawing/2014/main" id="{4FCEEC02-64FF-7B8B-E81C-51A3CF8D99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25863" y="3063875"/>
            <a:ext cx="6350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8" name="Line 395">
            <a:extLst>
              <a:ext uri="{FF2B5EF4-FFF2-40B4-BE49-F238E27FC236}">
                <a16:creationId xmlns:a16="http://schemas.microsoft.com/office/drawing/2014/main" id="{45AEF4DD-8DE9-DED9-DF33-3DFAEF95BC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6488" y="3025775"/>
            <a:ext cx="7778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19" name="Line 396">
            <a:extLst>
              <a:ext uri="{FF2B5EF4-FFF2-40B4-BE49-F238E27FC236}">
                <a16:creationId xmlns:a16="http://schemas.microsoft.com/office/drawing/2014/main" id="{2A70F8F0-059F-CB08-DBC2-3FB878AC07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2350" y="3014663"/>
            <a:ext cx="84138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0" name="Line 397">
            <a:extLst>
              <a:ext uri="{FF2B5EF4-FFF2-40B4-BE49-F238E27FC236}">
                <a16:creationId xmlns:a16="http://schemas.microsoft.com/office/drawing/2014/main" id="{A7BE7105-D9E6-AA42-3946-666AB09DF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5038" y="3014663"/>
            <a:ext cx="85725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1" name="Line 398">
            <a:extLst>
              <a:ext uri="{FF2B5EF4-FFF2-40B4-BE49-F238E27FC236}">
                <a16:creationId xmlns:a16="http://schemas.microsoft.com/office/drawing/2014/main" id="{FA0B02A5-778F-6625-0C8C-2AAF61202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0238" y="3349625"/>
            <a:ext cx="74612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2" name="Line 399">
            <a:extLst>
              <a:ext uri="{FF2B5EF4-FFF2-40B4-BE49-F238E27FC236}">
                <a16:creationId xmlns:a16="http://schemas.microsoft.com/office/drawing/2014/main" id="{29B027A4-AAEE-2270-3D61-CE6A4D378C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1975" y="3390900"/>
            <a:ext cx="6350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3" name="Line 400">
            <a:extLst>
              <a:ext uri="{FF2B5EF4-FFF2-40B4-BE49-F238E27FC236}">
                <a16:creationId xmlns:a16="http://schemas.microsoft.com/office/drawing/2014/main" id="{BA26C10E-46C2-FFF3-01E3-AEA92AE0DA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0700" y="3451225"/>
            <a:ext cx="41275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4" name="Line 401">
            <a:extLst>
              <a:ext uri="{FF2B5EF4-FFF2-40B4-BE49-F238E27FC236}">
                <a16:creationId xmlns:a16="http://schemas.microsoft.com/office/drawing/2014/main" id="{E94823D2-D770-EF27-6F5C-58EC4D1F8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0063" y="3525838"/>
            <a:ext cx="20637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5" name="Line 402">
            <a:extLst>
              <a:ext uri="{FF2B5EF4-FFF2-40B4-BE49-F238E27FC236}">
                <a16:creationId xmlns:a16="http://schemas.microsoft.com/office/drawing/2014/main" id="{37142E1E-09A7-531D-BB5F-C20D732FC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8475" y="3611563"/>
            <a:ext cx="4763" cy="87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6" name="Line 403">
            <a:extLst>
              <a:ext uri="{FF2B5EF4-FFF2-40B4-BE49-F238E27FC236}">
                <a16:creationId xmlns:a16="http://schemas.microsoft.com/office/drawing/2014/main" id="{1A453E91-0FA9-C435-7477-642485A4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7175" y="3465513"/>
            <a:ext cx="0" cy="30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7" name="Line 404">
            <a:extLst>
              <a:ext uri="{FF2B5EF4-FFF2-40B4-BE49-F238E27FC236}">
                <a16:creationId xmlns:a16="http://schemas.microsoft.com/office/drawing/2014/main" id="{49D797CE-067B-2CDE-F556-F537F20C1E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5300" y="3916363"/>
            <a:ext cx="17463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8" name="Line 405">
            <a:extLst>
              <a:ext uri="{FF2B5EF4-FFF2-40B4-BE49-F238E27FC236}">
                <a16:creationId xmlns:a16="http://schemas.microsoft.com/office/drawing/2014/main" id="{6D155A2B-DF58-01AB-7CB7-EE1485432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4663" y="3916363"/>
            <a:ext cx="19050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29" name="Line 406">
            <a:extLst>
              <a:ext uri="{FF2B5EF4-FFF2-40B4-BE49-F238E27FC236}">
                <a16:creationId xmlns:a16="http://schemas.microsoft.com/office/drawing/2014/main" id="{1CBDFD12-5AFE-F2FA-618E-0079480F5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5300" y="391795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0" name="Line 407">
            <a:extLst>
              <a:ext uri="{FF2B5EF4-FFF2-40B4-BE49-F238E27FC236}">
                <a16:creationId xmlns:a16="http://schemas.microsoft.com/office/drawing/2014/main" id="{69AFB347-8F0A-F290-EC66-0DB0C2E232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6888" y="39338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1" name="Line 408">
            <a:extLst>
              <a:ext uri="{FF2B5EF4-FFF2-40B4-BE49-F238E27FC236}">
                <a16:creationId xmlns:a16="http://schemas.microsoft.com/office/drawing/2014/main" id="{4BFFDDB7-CFC3-CCFF-A924-3C573DD87D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0063" y="395128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2" name="Line 409">
            <a:extLst>
              <a:ext uri="{FF2B5EF4-FFF2-40B4-BE49-F238E27FC236}">
                <a16:creationId xmlns:a16="http://schemas.microsoft.com/office/drawing/2014/main" id="{E3D0449D-A5C3-5D0B-A517-FEEE752BE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3238" y="39687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3" name="Line 410">
            <a:extLst>
              <a:ext uri="{FF2B5EF4-FFF2-40B4-BE49-F238E27FC236}">
                <a16:creationId xmlns:a16="http://schemas.microsoft.com/office/drawing/2014/main" id="{C9C6C5C5-BE32-98DA-7DEE-A3F81FA76B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9830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4" name="Line 411">
            <a:extLst>
              <a:ext uri="{FF2B5EF4-FFF2-40B4-BE49-F238E27FC236}">
                <a16:creationId xmlns:a16="http://schemas.microsoft.com/office/drawing/2014/main" id="{D1753719-1812-11D0-ECDE-D9035AC9B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9588" y="40005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5" name="Line 412">
            <a:extLst>
              <a:ext uri="{FF2B5EF4-FFF2-40B4-BE49-F238E27FC236}">
                <a16:creationId xmlns:a16="http://schemas.microsoft.com/office/drawing/2014/main" id="{573BE922-5F30-9049-6D0B-92AD6A7FB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763" y="40179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6" name="Line 413">
            <a:extLst>
              <a:ext uri="{FF2B5EF4-FFF2-40B4-BE49-F238E27FC236}">
                <a16:creationId xmlns:a16="http://schemas.microsoft.com/office/drawing/2014/main" id="{BA01A4C4-B10F-097B-E321-22F7DAE4C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2125" y="39338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7" name="Line 414">
            <a:extLst>
              <a:ext uri="{FF2B5EF4-FFF2-40B4-BE49-F238E27FC236}">
                <a16:creationId xmlns:a16="http://schemas.microsoft.com/office/drawing/2014/main" id="{99D452F8-9833-0B20-AC10-EE2064978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0538" y="395128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8" name="Line 415">
            <a:extLst>
              <a:ext uri="{FF2B5EF4-FFF2-40B4-BE49-F238E27FC236}">
                <a16:creationId xmlns:a16="http://schemas.microsoft.com/office/drawing/2014/main" id="{60D9FE9A-C8F8-13DD-378D-4FAF11413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7363" y="39687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39" name="Line 416">
            <a:extLst>
              <a:ext uri="{FF2B5EF4-FFF2-40B4-BE49-F238E27FC236}">
                <a16:creationId xmlns:a16="http://schemas.microsoft.com/office/drawing/2014/main" id="{5F743CE9-DBD0-F201-CC76-688EA7C5E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39830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0" name="Line 417">
            <a:extLst>
              <a:ext uri="{FF2B5EF4-FFF2-40B4-BE49-F238E27FC236}">
                <a16:creationId xmlns:a16="http://schemas.microsoft.com/office/drawing/2014/main" id="{A1B1D47F-16C1-BAC8-971D-A5E07BBDED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9425" y="40005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1" name="Line 418">
            <a:extLst>
              <a:ext uri="{FF2B5EF4-FFF2-40B4-BE49-F238E27FC236}">
                <a16:creationId xmlns:a16="http://schemas.microsoft.com/office/drawing/2014/main" id="{A6E4DA07-C263-2D8D-416C-AFEFB61A9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7838" y="40179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2" name="Line 419">
            <a:extLst>
              <a:ext uri="{FF2B5EF4-FFF2-40B4-BE49-F238E27FC236}">
                <a16:creationId xmlns:a16="http://schemas.microsoft.com/office/drawing/2014/main" id="{257576A8-020E-2384-D01B-2F9AD5B9B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4663" y="401955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3" name="Line 420">
            <a:extLst>
              <a:ext uri="{FF2B5EF4-FFF2-40B4-BE49-F238E27FC236}">
                <a16:creationId xmlns:a16="http://schemas.microsoft.com/office/drawing/2014/main" id="{243EAFD7-2884-5066-E141-FEDE6578BE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5300" y="4019550"/>
            <a:ext cx="174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4" name="Line 421">
            <a:extLst>
              <a:ext uri="{FF2B5EF4-FFF2-40B4-BE49-F238E27FC236}">
                <a16:creationId xmlns:a16="http://schemas.microsoft.com/office/drawing/2014/main" id="{E609BEE2-7A98-9035-4E9D-07B391410F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0500" y="4132263"/>
            <a:ext cx="17463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5" name="Line 422">
            <a:extLst>
              <a:ext uri="{FF2B5EF4-FFF2-40B4-BE49-F238E27FC236}">
                <a16:creationId xmlns:a16="http://schemas.microsoft.com/office/drawing/2014/main" id="{CC486E8F-2486-0B00-3E08-82DB124204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8275" y="4132263"/>
            <a:ext cx="19050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6" name="Line 423">
            <a:extLst>
              <a:ext uri="{FF2B5EF4-FFF2-40B4-BE49-F238E27FC236}">
                <a16:creationId xmlns:a16="http://schemas.microsoft.com/office/drawing/2014/main" id="{43443BA7-2CBD-DE8F-8431-B28E1F7D64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0500" y="413385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7" name="Line 424">
            <a:extLst>
              <a:ext uri="{FF2B5EF4-FFF2-40B4-BE49-F238E27FC236}">
                <a16:creationId xmlns:a16="http://schemas.microsoft.com/office/drawing/2014/main" id="{39D292B8-D0B2-20D2-D4A5-894BBD599A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3675" y="415131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8" name="Line 425">
            <a:extLst>
              <a:ext uri="{FF2B5EF4-FFF2-40B4-BE49-F238E27FC236}">
                <a16:creationId xmlns:a16="http://schemas.microsoft.com/office/drawing/2014/main" id="{D1338039-9766-9CDF-B88A-E879173A4B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5263" y="416560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49" name="Line 426">
            <a:extLst>
              <a:ext uri="{FF2B5EF4-FFF2-40B4-BE49-F238E27FC236}">
                <a16:creationId xmlns:a16="http://schemas.microsoft.com/office/drawing/2014/main" id="{66B68D44-125A-74D0-10AB-38C4C7642C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8438" y="41846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0" name="Line 427">
            <a:extLst>
              <a:ext uri="{FF2B5EF4-FFF2-40B4-BE49-F238E27FC236}">
                <a16:creationId xmlns:a16="http://schemas.microsoft.com/office/drawing/2014/main" id="{38BDD5F2-8CBA-84FC-7237-9BCD6BCEC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1989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1" name="Line 428">
            <a:extLst>
              <a:ext uri="{FF2B5EF4-FFF2-40B4-BE49-F238E27FC236}">
                <a16:creationId xmlns:a16="http://schemas.microsoft.com/office/drawing/2014/main" id="{8482D3DC-1FB2-EEF9-6AD6-0D4945ADDC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4788" y="42164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2" name="Line 429">
            <a:extLst>
              <a:ext uri="{FF2B5EF4-FFF2-40B4-BE49-F238E27FC236}">
                <a16:creationId xmlns:a16="http://schemas.microsoft.com/office/drawing/2014/main" id="{F282AAD5-29DE-EFF6-3661-DBBB9AD965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7963" y="42338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3" name="Line 430">
            <a:extLst>
              <a:ext uri="{FF2B5EF4-FFF2-40B4-BE49-F238E27FC236}">
                <a16:creationId xmlns:a16="http://schemas.microsoft.com/office/drawing/2014/main" id="{01AF6241-9B8F-ADF6-42BB-8BFC3D714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7325" y="415131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4" name="Line 431">
            <a:extLst>
              <a:ext uri="{FF2B5EF4-FFF2-40B4-BE49-F238E27FC236}">
                <a16:creationId xmlns:a16="http://schemas.microsoft.com/office/drawing/2014/main" id="{3ECED8B3-F1D1-EBEA-8C1B-3B7D23BDE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5738" y="416560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5" name="Line 432">
            <a:extLst>
              <a:ext uri="{FF2B5EF4-FFF2-40B4-BE49-F238E27FC236}">
                <a16:creationId xmlns:a16="http://schemas.microsoft.com/office/drawing/2014/main" id="{47802F1B-DA17-8E80-7EA2-C54D3E7CA1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1846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6" name="Line 433">
            <a:extLst>
              <a:ext uri="{FF2B5EF4-FFF2-40B4-BE49-F238E27FC236}">
                <a16:creationId xmlns:a16="http://schemas.microsoft.com/office/drawing/2014/main" id="{32BCA1F7-21FD-4CB1-8232-A1ECE17D00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7800" y="41989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7" name="Line 434">
            <a:extLst>
              <a:ext uri="{FF2B5EF4-FFF2-40B4-BE49-F238E27FC236}">
                <a16:creationId xmlns:a16="http://schemas.microsoft.com/office/drawing/2014/main" id="{C5BEEE57-7DB6-B013-3E8A-1C4073245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6213" y="42164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8" name="Line 435">
            <a:extLst>
              <a:ext uri="{FF2B5EF4-FFF2-40B4-BE49-F238E27FC236}">
                <a16:creationId xmlns:a16="http://schemas.microsoft.com/office/drawing/2014/main" id="{F847EC9C-E143-73C2-E512-0C462664A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3038" y="42338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59" name="Line 436">
            <a:extLst>
              <a:ext uri="{FF2B5EF4-FFF2-40B4-BE49-F238E27FC236}">
                <a16:creationId xmlns:a16="http://schemas.microsoft.com/office/drawing/2014/main" id="{7AB6B733-1DCD-1CD8-EB4C-4E02FA26ED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8275" y="423545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0" name="Line 437">
            <a:extLst>
              <a:ext uri="{FF2B5EF4-FFF2-40B4-BE49-F238E27FC236}">
                <a16:creationId xmlns:a16="http://schemas.microsoft.com/office/drawing/2014/main" id="{11F4E0A3-30B9-AA2C-B1E8-6734623928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0500" y="4235450"/>
            <a:ext cx="174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1" name="Line 438">
            <a:extLst>
              <a:ext uri="{FF2B5EF4-FFF2-40B4-BE49-F238E27FC236}">
                <a16:creationId xmlns:a16="http://schemas.microsoft.com/office/drawing/2014/main" id="{D637CDC8-F0D2-5C3D-2ADE-0CE4C15B0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350" y="3035300"/>
            <a:ext cx="825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2" name="Line 439">
            <a:extLst>
              <a:ext uri="{FF2B5EF4-FFF2-40B4-BE49-F238E27FC236}">
                <a16:creationId xmlns:a16="http://schemas.microsoft.com/office/drawing/2014/main" id="{1991AE71-C4D9-A3ED-44A5-59D96B863B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2913" y="3062288"/>
            <a:ext cx="6985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3" name="Line 440">
            <a:extLst>
              <a:ext uri="{FF2B5EF4-FFF2-40B4-BE49-F238E27FC236}">
                <a16:creationId xmlns:a16="http://schemas.microsoft.com/office/drawing/2014/main" id="{C5977932-14D7-0450-D865-D4DCF3D97A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7350" y="3109913"/>
            <a:ext cx="55563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4" name="Line 441">
            <a:extLst>
              <a:ext uri="{FF2B5EF4-FFF2-40B4-BE49-F238E27FC236}">
                <a16:creationId xmlns:a16="http://schemas.microsoft.com/office/drawing/2014/main" id="{CB1C22D2-641D-74DE-27E7-502E06E4B4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9250" y="3175000"/>
            <a:ext cx="36513" cy="77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5" name="Line 442">
            <a:extLst>
              <a:ext uri="{FF2B5EF4-FFF2-40B4-BE49-F238E27FC236}">
                <a16:creationId xmlns:a16="http://schemas.microsoft.com/office/drawing/2014/main" id="{41E7433D-1904-C27C-38FA-8EA596BA6E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8138" y="3254375"/>
            <a:ext cx="7937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6" name="Line 443">
            <a:extLst>
              <a:ext uri="{FF2B5EF4-FFF2-40B4-BE49-F238E27FC236}">
                <a16:creationId xmlns:a16="http://schemas.microsoft.com/office/drawing/2014/main" id="{48D4142B-EC4C-7BA8-EFEE-FF136D4C4A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4238" y="3173413"/>
            <a:ext cx="82550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7" name="Line 444">
            <a:extLst>
              <a:ext uri="{FF2B5EF4-FFF2-40B4-BE49-F238E27FC236}">
                <a16:creationId xmlns:a16="http://schemas.microsoft.com/office/drawing/2014/main" id="{6BEA2AE6-56E2-257D-1667-08C6CE3462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3" y="3173413"/>
            <a:ext cx="857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8" name="Line 445">
            <a:extLst>
              <a:ext uri="{FF2B5EF4-FFF2-40B4-BE49-F238E27FC236}">
                <a16:creationId xmlns:a16="http://schemas.microsoft.com/office/drawing/2014/main" id="{B6802B58-AF8A-286E-EB53-902D4244E5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3179763"/>
            <a:ext cx="793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69" name="Line 446">
            <a:extLst>
              <a:ext uri="{FF2B5EF4-FFF2-40B4-BE49-F238E27FC236}">
                <a16:creationId xmlns:a16="http://schemas.microsoft.com/office/drawing/2014/main" id="{CC93E614-6438-9F09-27E9-9AC030042B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6113" y="3214688"/>
            <a:ext cx="71437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0" name="Line 447">
            <a:extLst>
              <a:ext uri="{FF2B5EF4-FFF2-40B4-BE49-F238E27FC236}">
                <a16:creationId xmlns:a16="http://schemas.microsoft.com/office/drawing/2014/main" id="{B7B65EB9-47A2-ACF4-2352-7749CD780A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313" y="3263900"/>
            <a:ext cx="49212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1" name="Line 448">
            <a:extLst>
              <a:ext uri="{FF2B5EF4-FFF2-40B4-BE49-F238E27FC236}">
                <a16:creationId xmlns:a16="http://schemas.microsoft.com/office/drawing/2014/main" id="{9AC272C3-2BF5-4A2A-41D6-F00E38F67F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5588" y="3349625"/>
            <a:ext cx="19050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2" name="Line 449">
            <a:extLst>
              <a:ext uri="{FF2B5EF4-FFF2-40B4-BE49-F238E27FC236}">
                <a16:creationId xmlns:a16="http://schemas.microsoft.com/office/drawing/2014/main" id="{9A5EFC65-8E9B-8008-E2A9-1F51BD128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9713" y="3349625"/>
            <a:ext cx="158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3" name="Line 450">
            <a:extLst>
              <a:ext uri="{FF2B5EF4-FFF2-40B4-BE49-F238E27FC236}">
                <a16:creationId xmlns:a16="http://schemas.microsoft.com/office/drawing/2014/main" id="{6DAF4F33-A3D4-BB88-4FDF-CD49B927B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7175" y="3351213"/>
            <a:ext cx="0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4" name="Line 451">
            <a:extLst>
              <a:ext uri="{FF2B5EF4-FFF2-40B4-BE49-F238E27FC236}">
                <a16:creationId xmlns:a16="http://schemas.microsoft.com/office/drawing/2014/main" id="{379BEE0C-D688-BED7-4120-9B66C6B5A6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1938" y="3367088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5" name="Line 452">
            <a:extLst>
              <a:ext uri="{FF2B5EF4-FFF2-40B4-BE49-F238E27FC236}">
                <a16:creationId xmlns:a16="http://schemas.microsoft.com/office/drawing/2014/main" id="{ABE15871-4D92-24AB-B8D7-E6B5B8DE7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5113" y="338455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6" name="Line 453">
            <a:extLst>
              <a:ext uri="{FF2B5EF4-FFF2-40B4-BE49-F238E27FC236}">
                <a16:creationId xmlns:a16="http://schemas.microsoft.com/office/drawing/2014/main" id="{E48FA11A-B082-6EE5-3A46-8B7C5D416A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3402013"/>
            <a:ext cx="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7" name="Line 454">
            <a:extLst>
              <a:ext uri="{FF2B5EF4-FFF2-40B4-BE49-F238E27FC236}">
                <a16:creationId xmlns:a16="http://schemas.microsoft.com/office/drawing/2014/main" id="{802442B0-80BF-24CE-6F89-B1831F447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34163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8" name="Line 455">
            <a:extLst>
              <a:ext uri="{FF2B5EF4-FFF2-40B4-BE49-F238E27FC236}">
                <a16:creationId xmlns:a16="http://schemas.microsoft.com/office/drawing/2014/main" id="{89F8CB02-0D8C-C04A-EB3F-1CFABFF82B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1463" y="343376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79" name="Line 456">
            <a:extLst>
              <a:ext uri="{FF2B5EF4-FFF2-40B4-BE49-F238E27FC236}">
                <a16:creationId xmlns:a16="http://schemas.microsoft.com/office/drawing/2014/main" id="{D400CFB4-4F65-7088-26DC-10ED7A04F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4638" y="34512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0" name="Line 457">
            <a:extLst>
              <a:ext uri="{FF2B5EF4-FFF2-40B4-BE49-F238E27FC236}">
                <a16:creationId xmlns:a16="http://schemas.microsoft.com/office/drawing/2014/main" id="{D868E1AE-20FC-7D81-394E-131B5A944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5588" y="3367088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1" name="Line 458">
            <a:extLst>
              <a:ext uri="{FF2B5EF4-FFF2-40B4-BE49-F238E27FC236}">
                <a16:creationId xmlns:a16="http://schemas.microsoft.com/office/drawing/2014/main" id="{3B08BC8D-6B30-1704-E8CE-F08D911CB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2413" y="338455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2" name="Line 459">
            <a:extLst>
              <a:ext uri="{FF2B5EF4-FFF2-40B4-BE49-F238E27FC236}">
                <a16:creationId xmlns:a16="http://schemas.microsoft.com/office/drawing/2014/main" id="{CDCE0FDF-239F-AB23-150B-A936DD32D6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9238" y="3402013"/>
            <a:ext cx="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3" name="Line 460">
            <a:extLst>
              <a:ext uri="{FF2B5EF4-FFF2-40B4-BE49-F238E27FC236}">
                <a16:creationId xmlns:a16="http://schemas.microsoft.com/office/drawing/2014/main" id="{3AD8BEB8-5528-1CEE-37D3-0D5B3473B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650" y="34163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4" name="Line 461">
            <a:extLst>
              <a:ext uri="{FF2B5EF4-FFF2-40B4-BE49-F238E27FC236}">
                <a16:creationId xmlns:a16="http://schemas.microsoft.com/office/drawing/2014/main" id="{4827C4DA-384D-65A5-71B4-980B38E445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4475" y="343376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5" name="Line 462">
            <a:extLst>
              <a:ext uri="{FF2B5EF4-FFF2-40B4-BE49-F238E27FC236}">
                <a16:creationId xmlns:a16="http://schemas.microsoft.com/office/drawing/2014/main" id="{031F18BB-16B7-69C1-0CB2-73564AF6C1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2888" y="34512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6" name="Line 463">
            <a:extLst>
              <a:ext uri="{FF2B5EF4-FFF2-40B4-BE49-F238E27FC236}">
                <a16:creationId xmlns:a16="http://schemas.microsoft.com/office/drawing/2014/main" id="{4D2E2604-422E-27C7-4FCA-6EC6AE584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9713" y="3452813"/>
            <a:ext cx="158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7" name="Line 464">
            <a:extLst>
              <a:ext uri="{FF2B5EF4-FFF2-40B4-BE49-F238E27FC236}">
                <a16:creationId xmlns:a16="http://schemas.microsoft.com/office/drawing/2014/main" id="{0B6BD516-3A2B-BCB0-0635-A48F0F2DF6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5588" y="3452813"/>
            <a:ext cx="1905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8" name="Line 465">
            <a:extLst>
              <a:ext uri="{FF2B5EF4-FFF2-40B4-BE49-F238E27FC236}">
                <a16:creationId xmlns:a16="http://schemas.microsoft.com/office/drawing/2014/main" id="{845FD28E-2DE5-8288-FA47-0A6A1F977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850" y="3214688"/>
            <a:ext cx="10953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89" name="Line 466">
            <a:extLst>
              <a:ext uri="{FF2B5EF4-FFF2-40B4-BE49-F238E27FC236}">
                <a16:creationId xmlns:a16="http://schemas.microsoft.com/office/drawing/2014/main" id="{0F534E26-EDFB-29F2-74B4-88C77EE6F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3179763"/>
            <a:ext cx="92075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0" name="Line 467">
            <a:extLst>
              <a:ext uri="{FF2B5EF4-FFF2-40B4-BE49-F238E27FC236}">
                <a16:creationId xmlns:a16="http://schemas.microsoft.com/office/drawing/2014/main" id="{A3982FDD-5822-1037-76ED-65DB98AEA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3200400"/>
            <a:ext cx="90488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1" name="Line 468">
            <a:extLst>
              <a:ext uri="{FF2B5EF4-FFF2-40B4-BE49-F238E27FC236}">
                <a16:creationId xmlns:a16="http://schemas.microsoft.com/office/drawing/2014/main" id="{287AB7D3-B848-3BD4-1B67-F8BE2FEA4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313" y="3203575"/>
            <a:ext cx="74612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2" name="Line 469">
            <a:extLst>
              <a:ext uri="{FF2B5EF4-FFF2-40B4-BE49-F238E27FC236}">
                <a16:creationId xmlns:a16="http://schemas.microsoft.com/office/drawing/2014/main" id="{4A6791F1-BBCF-D6BD-0077-E822A08ED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50" y="3201988"/>
            <a:ext cx="603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3" name="Line 470">
            <a:extLst>
              <a:ext uri="{FF2B5EF4-FFF2-40B4-BE49-F238E27FC236}">
                <a16:creationId xmlns:a16="http://schemas.microsoft.com/office/drawing/2014/main" id="{9081E36E-A60B-61A0-4D61-DA1A5A07B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3205163"/>
            <a:ext cx="5080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4" name="Line 471">
            <a:extLst>
              <a:ext uri="{FF2B5EF4-FFF2-40B4-BE49-F238E27FC236}">
                <a16:creationId xmlns:a16="http://schemas.microsoft.com/office/drawing/2014/main" id="{BD4BD4A3-60AF-36F5-4A4D-03BA9EFE2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09925"/>
            <a:ext cx="34925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5" name="Line 472">
            <a:extLst>
              <a:ext uri="{FF2B5EF4-FFF2-40B4-BE49-F238E27FC236}">
                <a16:creationId xmlns:a16="http://schemas.microsoft.com/office/drawing/2014/main" id="{D6A916BD-D3D0-E620-D7AE-0489D4648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3208338"/>
            <a:ext cx="2063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6" name="Line 473">
            <a:extLst>
              <a:ext uri="{FF2B5EF4-FFF2-40B4-BE49-F238E27FC236}">
                <a16:creationId xmlns:a16="http://schemas.microsoft.com/office/drawing/2014/main" id="{2A3EB64A-BA4C-D18E-FC57-7EDB5C4D7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438" y="3208338"/>
            <a:ext cx="79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7" name="Line 474">
            <a:extLst>
              <a:ext uri="{FF2B5EF4-FFF2-40B4-BE49-F238E27FC236}">
                <a16:creationId xmlns:a16="http://schemas.microsoft.com/office/drawing/2014/main" id="{75677F27-6E19-DD84-08BC-2659DCD42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313" y="3198813"/>
            <a:ext cx="7620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8" name="Line 475">
            <a:extLst>
              <a:ext uri="{FF2B5EF4-FFF2-40B4-BE49-F238E27FC236}">
                <a16:creationId xmlns:a16="http://schemas.microsoft.com/office/drawing/2014/main" id="{38C90928-D25F-4ED4-8BAB-BAD286E9C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313" y="3194050"/>
            <a:ext cx="60325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099" name="Line 476">
            <a:extLst>
              <a:ext uri="{FF2B5EF4-FFF2-40B4-BE49-F238E27FC236}">
                <a16:creationId xmlns:a16="http://schemas.microsoft.com/office/drawing/2014/main" id="{EB4F0B74-0F55-56AC-82E8-9688ACBC7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3189288"/>
            <a:ext cx="508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0" name="Line 477">
            <a:extLst>
              <a:ext uri="{FF2B5EF4-FFF2-40B4-BE49-F238E27FC236}">
                <a16:creationId xmlns:a16="http://schemas.microsoft.com/office/drawing/2014/main" id="{FB4FF89F-4A24-AC48-821F-6C4A638A9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3182938"/>
            <a:ext cx="34925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1" name="Line 478">
            <a:extLst>
              <a:ext uri="{FF2B5EF4-FFF2-40B4-BE49-F238E27FC236}">
                <a16:creationId xmlns:a16="http://schemas.microsoft.com/office/drawing/2014/main" id="{17703D7F-4FD7-DB60-1602-ED57BBC50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313" y="3184525"/>
            <a:ext cx="20637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2" name="Line 479">
            <a:extLst>
              <a:ext uri="{FF2B5EF4-FFF2-40B4-BE49-F238E27FC236}">
                <a16:creationId xmlns:a16="http://schemas.microsoft.com/office/drawing/2014/main" id="{8D41B2D9-1D79-58AE-FDCC-7AC5D1D74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4725" y="3178175"/>
            <a:ext cx="79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3" name="Line 480">
            <a:extLst>
              <a:ext uri="{FF2B5EF4-FFF2-40B4-BE49-F238E27FC236}">
                <a16:creationId xmlns:a16="http://schemas.microsoft.com/office/drawing/2014/main" id="{46C1D51D-C3E2-CE1B-8B35-6EC8E0132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3138" y="3179763"/>
            <a:ext cx="1587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4" name="Line 481">
            <a:extLst>
              <a:ext uri="{FF2B5EF4-FFF2-40B4-BE49-F238E27FC236}">
                <a16:creationId xmlns:a16="http://schemas.microsoft.com/office/drawing/2014/main" id="{8E55BB12-C820-75A6-2586-9C704CB514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5675" y="3200400"/>
            <a:ext cx="174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5" name="Line 482">
            <a:extLst>
              <a:ext uri="{FF2B5EF4-FFF2-40B4-BE49-F238E27FC236}">
                <a16:creationId xmlns:a16="http://schemas.microsoft.com/office/drawing/2014/main" id="{7E186901-5D08-E60A-5B3F-6183635542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6438" y="3327400"/>
            <a:ext cx="106362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6" name="Line 483">
            <a:extLst>
              <a:ext uri="{FF2B5EF4-FFF2-40B4-BE49-F238E27FC236}">
                <a16:creationId xmlns:a16="http://schemas.microsoft.com/office/drawing/2014/main" id="{DF1D09BF-84FC-F577-50CC-C08478B3F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13" y="3327400"/>
            <a:ext cx="115887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7" name="Line 484">
            <a:extLst>
              <a:ext uri="{FF2B5EF4-FFF2-40B4-BE49-F238E27FC236}">
                <a16:creationId xmlns:a16="http://schemas.microsoft.com/office/drawing/2014/main" id="{CC27F7FF-8BE8-E488-099B-6A74223C1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3327400"/>
            <a:ext cx="98425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8" name="Line 485">
            <a:extLst>
              <a:ext uri="{FF2B5EF4-FFF2-40B4-BE49-F238E27FC236}">
                <a16:creationId xmlns:a16="http://schemas.microsoft.com/office/drawing/2014/main" id="{BF30F905-7A8D-CA2A-00FC-5721C393A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4375" y="3335338"/>
            <a:ext cx="80963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09" name="Line 486">
            <a:extLst>
              <a:ext uri="{FF2B5EF4-FFF2-40B4-BE49-F238E27FC236}">
                <a16:creationId xmlns:a16="http://schemas.microsoft.com/office/drawing/2014/main" id="{C39703AE-B8B3-61E6-6DDE-702A949B99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3341688"/>
            <a:ext cx="66675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0" name="Line 487">
            <a:extLst>
              <a:ext uri="{FF2B5EF4-FFF2-40B4-BE49-F238E27FC236}">
                <a16:creationId xmlns:a16="http://schemas.microsoft.com/office/drawing/2014/main" id="{76A92F00-B082-7CC7-4D2B-8EB068425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3348038"/>
            <a:ext cx="55562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1" name="Line 488">
            <a:extLst>
              <a:ext uri="{FF2B5EF4-FFF2-40B4-BE49-F238E27FC236}">
                <a16:creationId xmlns:a16="http://schemas.microsoft.com/office/drawing/2014/main" id="{2B96D49F-4A72-65A2-43D0-A461C72E0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3354388"/>
            <a:ext cx="3810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2" name="Line 489">
            <a:extLst>
              <a:ext uri="{FF2B5EF4-FFF2-40B4-BE49-F238E27FC236}">
                <a16:creationId xmlns:a16="http://schemas.microsoft.com/office/drawing/2014/main" id="{57EC4A0C-FC3D-9AFE-0D42-D75681F46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3360738"/>
            <a:ext cx="238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3" name="Line 490">
            <a:extLst>
              <a:ext uri="{FF2B5EF4-FFF2-40B4-BE49-F238E27FC236}">
                <a16:creationId xmlns:a16="http://schemas.microsoft.com/office/drawing/2014/main" id="{F4E42416-DD2B-15BF-0A1E-49F585836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33670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4" name="Line 491">
            <a:extLst>
              <a:ext uri="{FF2B5EF4-FFF2-40B4-BE49-F238E27FC236}">
                <a16:creationId xmlns:a16="http://schemas.microsoft.com/office/drawing/2014/main" id="{ECB6D9FE-3E54-BC8F-5D6A-0BB2000B2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3330575"/>
            <a:ext cx="82550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5" name="Line 492">
            <a:extLst>
              <a:ext uri="{FF2B5EF4-FFF2-40B4-BE49-F238E27FC236}">
                <a16:creationId xmlns:a16="http://schemas.microsoft.com/office/drawing/2014/main" id="{25DB2B2F-7D77-ABB7-F249-1988DE540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3332163"/>
            <a:ext cx="68263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6" name="Line 493">
            <a:extLst>
              <a:ext uri="{FF2B5EF4-FFF2-40B4-BE49-F238E27FC236}">
                <a16:creationId xmlns:a16="http://schemas.microsoft.com/office/drawing/2014/main" id="{3191E9BE-4686-10EA-306F-6DCD75C96D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3333750"/>
            <a:ext cx="539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7" name="Line 494">
            <a:extLst>
              <a:ext uri="{FF2B5EF4-FFF2-40B4-BE49-F238E27FC236}">
                <a16:creationId xmlns:a16="http://schemas.microsoft.com/office/drawing/2014/main" id="{19F3C6DA-BDF0-402E-F0A1-73490CD68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3332163"/>
            <a:ext cx="3810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8" name="Line 495">
            <a:extLst>
              <a:ext uri="{FF2B5EF4-FFF2-40B4-BE49-F238E27FC236}">
                <a16:creationId xmlns:a16="http://schemas.microsoft.com/office/drawing/2014/main" id="{75252692-6E59-A161-D35B-715E47564C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0088" y="3332163"/>
            <a:ext cx="2381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19" name="Line 496">
            <a:extLst>
              <a:ext uri="{FF2B5EF4-FFF2-40B4-BE49-F238E27FC236}">
                <a16:creationId xmlns:a16="http://schemas.microsoft.com/office/drawing/2014/main" id="{C1358655-A140-CC08-3208-93EEBDC35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3335338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0" name="Line 497">
            <a:extLst>
              <a:ext uri="{FF2B5EF4-FFF2-40B4-BE49-F238E27FC236}">
                <a16:creationId xmlns:a16="http://schemas.microsoft.com/office/drawing/2014/main" id="{1617E3E3-6513-AB60-8F46-AE7DE6F6BF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3" y="3336925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1" name="Line 498">
            <a:extLst>
              <a:ext uri="{FF2B5EF4-FFF2-40B4-BE49-F238E27FC236}">
                <a16:creationId xmlns:a16="http://schemas.microsoft.com/office/drawing/2014/main" id="{A3982A6C-0EB7-E3B8-32C8-569854912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4850" y="3352800"/>
            <a:ext cx="6350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2" name="Line 499">
            <a:extLst>
              <a:ext uri="{FF2B5EF4-FFF2-40B4-BE49-F238E27FC236}">
                <a16:creationId xmlns:a16="http://schemas.microsoft.com/office/drawing/2014/main" id="{86F2FCC6-B8E0-E9FB-3FEB-1AB6E7F78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3" y="3032125"/>
            <a:ext cx="10953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3" name="Line 500">
            <a:extLst>
              <a:ext uri="{FF2B5EF4-FFF2-40B4-BE49-F238E27FC236}">
                <a16:creationId xmlns:a16="http://schemas.microsoft.com/office/drawing/2014/main" id="{C2B324A3-608A-FDFB-0D3A-B7DE81A57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3017838"/>
            <a:ext cx="11112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4" name="Line 501">
            <a:extLst>
              <a:ext uri="{FF2B5EF4-FFF2-40B4-BE49-F238E27FC236}">
                <a16:creationId xmlns:a16="http://schemas.microsoft.com/office/drawing/2014/main" id="{287344EE-42BD-EBD4-1037-3208ADBF7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4838" y="3030538"/>
            <a:ext cx="10001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5" name="Line 502">
            <a:extLst>
              <a:ext uri="{FF2B5EF4-FFF2-40B4-BE49-F238E27FC236}">
                <a16:creationId xmlns:a16="http://schemas.microsoft.com/office/drawing/2014/main" id="{9CB322A4-09F0-EDC5-07DA-D0871A406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3250" y="3033713"/>
            <a:ext cx="841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6" name="Line 503">
            <a:extLst>
              <a:ext uri="{FF2B5EF4-FFF2-40B4-BE49-F238E27FC236}">
                <a16:creationId xmlns:a16="http://schemas.microsoft.com/office/drawing/2014/main" id="{B3AF50A1-A18A-C1B1-E7E3-1883962DF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1663" y="3041650"/>
            <a:ext cx="698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7" name="Line 504">
            <a:extLst>
              <a:ext uri="{FF2B5EF4-FFF2-40B4-BE49-F238E27FC236}">
                <a16:creationId xmlns:a16="http://schemas.microsoft.com/office/drawing/2014/main" id="{2E84B7D3-266F-1BB6-00C7-3C0662727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3043238"/>
            <a:ext cx="555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8" name="Line 505">
            <a:extLst>
              <a:ext uri="{FF2B5EF4-FFF2-40B4-BE49-F238E27FC236}">
                <a16:creationId xmlns:a16="http://schemas.microsoft.com/office/drawing/2014/main" id="{00D6F40D-F2FD-0394-C7CF-DD281DCEF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0075" y="3048000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29" name="Line 506">
            <a:extLst>
              <a:ext uri="{FF2B5EF4-FFF2-40B4-BE49-F238E27FC236}">
                <a16:creationId xmlns:a16="http://schemas.microsoft.com/office/drawing/2014/main" id="{C3503089-5B76-F9AA-DB2E-8C1E0AA4EC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6900" y="3051175"/>
            <a:ext cx="22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0" name="Line 507">
            <a:extLst>
              <a:ext uri="{FF2B5EF4-FFF2-40B4-BE49-F238E27FC236}">
                <a16:creationId xmlns:a16="http://schemas.microsoft.com/office/drawing/2014/main" id="{5085D6A4-06B2-A9D4-53E6-29A5A2B84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6900" y="3054350"/>
            <a:ext cx="11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1" name="Line 508">
            <a:extLst>
              <a:ext uri="{FF2B5EF4-FFF2-40B4-BE49-F238E27FC236}">
                <a16:creationId xmlns:a16="http://schemas.microsoft.com/office/drawing/2014/main" id="{D823EC0B-B11A-8FA4-BD6E-772FC4956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3250" y="3028950"/>
            <a:ext cx="841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2" name="Line 509">
            <a:extLst>
              <a:ext uri="{FF2B5EF4-FFF2-40B4-BE49-F238E27FC236}">
                <a16:creationId xmlns:a16="http://schemas.microsoft.com/office/drawing/2014/main" id="{E88D172B-DE22-DF6F-6FAF-28AD1298D3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1663" y="3028950"/>
            <a:ext cx="682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3" name="Line 510">
            <a:extLst>
              <a:ext uri="{FF2B5EF4-FFF2-40B4-BE49-F238E27FC236}">
                <a16:creationId xmlns:a16="http://schemas.microsoft.com/office/drawing/2014/main" id="{CBF9DF32-8920-D108-3D0B-4BBA5BFC6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3025775"/>
            <a:ext cx="555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4" name="Line 511">
            <a:extLst>
              <a:ext uri="{FF2B5EF4-FFF2-40B4-BE49-F238E27FC236}">
                <a16:creationId xmlns:a16="http://schemas.microsoft.com/office/drawing/2014/main" id="{6141C7F9-0078-B75F-9390-D89E8750F1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8488" y="3024188"/>
            <a:ext cx="396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5" name="Line 512">
            <a:extLst>
              <a:ext uri="{FF2B5EF4-FFF2-40B4-BE49-F238E27FC236}">
                <a16:creationId xmlns:a16="http://schemas.microsoft.com/office/drawing/2014/main" id="{60659ED6-29F6-F11F-15E1-0AD5EAEF2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3022600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6" name="Line 513">
            <a:extLst>
              <a:ext uri="{FF2B5EF4-FFF2-40B4-BE49-F238E27FC236}">
                <a16:creationId xmlns:a16="http://schemas.microsoft.com/office/drawing/2014/main" id="{FF28407D-8595-1E71-8E45-ABA25912B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5313" y="3021013"/>
            <a:ext cx="79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7" name="Line 514">
            <a:extLst>
              <a:ext uri="{FF2B5EF4-FFF2-40B4-BE49-F238E27FC236}">
                <a16:creationId xmlns:a16="http://schemas.microsoft.com/office/drawing/2014/main" id="{B875771A-D12D-04D7-03FD-78709DA0A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3019425"/>
            <a:ext cx="9525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8" name="Line 515">
            <a:extLst>
              <a:ext uri="{FF2B5EF4-FFF2-40B4-BE49-F238E27FC236}">
                <a16:creationId xmlns:a16="http://schemas.microsoft.com/office/drawing/2014/main" id="{F514863B-1D09-B16F-2949-5B0D84232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3725" y="3035300"/>
            <a:ext cx="7938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39" name="Line 516">
            <a:extLst>
              <a:ext uri="{FF2B5EF4-FFF2-40B4-BE49-F238E27FC236}">
                <a16:creationId xmlns:a16="http://schemas.microsoft.com/office/drawing/2014/main" id="{4B5DFBA2-ED36-0375-7726-E7F26AE68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7525" y="3459163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0" name="Line 517">
            <a:extLst>
              <a:ext uri="{FF2B5EF4-FFF2-40B4-BE49-F238E27FC236}">
                <a16:creationId xmlns:a16="http://schemas.microsoft.com/office/drawing/2014/main" id="{70520EF9-4E43-C842-6DDA-8D765DD8D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2938" y="3541713"/>
            <a:ext cx="41275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1" name="Line 518">
            <a:extLst>
              <a:ext uri="{FF2B5EF4-FFF2-40B4-BE49-F238E27FC236}">
                <a16:creationId xmlns:a16="http://schemas.microsoft.com/office/drawing/2014/main" id="{A9ADE0CE-F438-C8FD-3E2B-C87CB1A44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2938" y="3533775"/>
            <a:ext cx="31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2" name="Line 519">
            <a:extLst>
              <a:ext uri="{FF2B5EF4-FFF2-40B4-BE49-F238E27FC236}">
                <a16:creationId xmlns:a16="http://schemas.microsoft.com/office/drawing/2014/main" id="{58B95E15-0324-673E-5F2C-AE9F17C7C2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4525" y="3549650"/>
            <a:ext cx="20638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3" name="Line 520">
            <a:extLst>
              <a:ext uri="{FF2B5EF4-FFF2-40B4-BE49-F238E27FC236}">
                <a16:creationId xmlns:a16="http://schemas.microsoft.com/office/drawing/2014/main" id="{FAB84DB3-373B-DC6C-A54A-3028263461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0875" y="3548063"/>
            <a:ext cx="15875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4" name="Line 521">
            <a:extLst>
              <a:ext uri="{FF2B5EF4-FFF2-40B4-BE49-F238E27FC236}">
                <a16:creationId xmlns:a16="http://schemas.microsoft.com/office/drawing/2014/main" id="{C92A10C1-54F6-C41D-E841-5A1B58B67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3546475"/>
            <a:ext cx="1270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5" name="Line 522">
            <a:extLst>
              <a:ext uri="{FF2B5EF4-FFF2-40B4-BE49-F238E27FC236}">
                <a16:creationId xmlns:a16="http://schemas.microsoft.com/office/drawing/2014/main" id="{284693C3-FB40-11C2-80D1-94A8DFB650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3575" y="3544888"/>
            <a:ext cx="9525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6" name="Line 523">
            <a:extLst>
              <a:ext uri="{FF2B5EF4-FFF2-40B4-BE49-F238E27FC236}">
                <a16:creationId xmlns:a16="http://schemas.microsoft.com/office/drawing/2014/main" id="{F0E0A461-844B-79AF-AAC8-D8181C41FF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8338" y="3544888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7" name="Line 524">
            <a:extLst>
              <a:ext uri="{FF2B5EF4-FFF2-40B4-BE49-F238E27FC236}">
                <a16:creationId xmlns:a16="http://schemas.microsoft.com/office/drawing/2014/main" id="{21275F62-F4FE-BEEB-ABE2-2436A4160F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4688" y="3543300"/>
            <a:ext cx="4762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8" name="Line 525">
            <a:extLst>
              <a:ext uri="{FF2B5EF4-FFF2-40B4-BE49-F238E27FC236}">
                <a16:creationId xmlns:a16="http://schemas.microsoft.com/office/drawing/2014/main" id="{1E75B146-A74E-F412-8E41-7D68A816F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8" y="3544888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49" name="Line 526">
            <a:extLst>
              <a:ext uri="{FF2B5EF4-FFF2-40B4-BE49-F238E27FC236}">
                <a16:creationId xmlns:a16="http://schemas.microsoft.com/office/drawing/2014/main" id="{55021BC7-4C95-2930-FCE1-B7CBA14F44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2938" y="3544888"/>
            <a:ext cx="1905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0" name="Line 527">
            <a:extLst>
              <a:ext uri="{FF2B5EF4-FFF2-40B4-BE49-F238E27FC236}">
                <a16:creationId xmlns:a16="http://schemas.microsoft.com/office/drawing/2014/main" id="{D18E0000-7392-B289-CEE1-D502961259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6113" y="3543300"/>
            <a:ext cx="1270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1" name="Line 528">
            <a:extLst>
              <a:ext uri="{FF2B5EF4-FFF2-40B4-BE49-F238E27FC236}">
                <a16:creationId xmlns:a16="http://schemas.microsoft.com/office/drawing/2014/main" id="{44D45E9B-207F-1D73-976C-D3ACD96789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7700" y="3546475"/>
            <a:ext cx="11113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2" name="Line 529">
            <a:extLst>
              <a:ext uri="{FF2B5EF4-FFF2-40B4-BE49-F238E27FC236}">
                <a16:creationId xmlns:a16="http://schemas.microsoft.com/office/drawing/2014/main" id="{9CAB5E47-1D4F-4150-6615-4239BD57A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6113" y="3540125"/>
            <a:ext cx="793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3" name="Line 530">
            <a:extLst>
              <a:ext uri="{FF2B5EF4-FFF2-40B4-BE49-F238E27FC236}">
                <a16:creationId xmlns:a16="http://schemas.microsoft.com/office/drawing/2014/main" id="{9B09E111-3144-3FC7-72E9-A4401F4E6C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7700" y="3536950"/>
            <a:ext cx="31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4" name="Line 531">
            <a:extLst>
              <a:ext uri="{FF2B5EF4-FFF2-40B4-BE49-F238E27FC236}">
                <a16:creationId xmlns:a16="http://schemas.microsoft.com/office/drawing/2014/main" id="{43AF4BE1-185E-CCB7-1D0E-6826D3A857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9288" y="3535363"/>
            <a:ext cx="1587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5" name="Line 532">
            <a:extLst>
              <a:ext uri="{FF2B5EF4-FFF2-40B4-BE49-F238E27FC236}">
                <a16:creationId xmlns:a16="http://schemas.microsoft.com/office/drawing/2014/main" id="{F43A70A6-0306-D3EB-81B9-CD8B2FFA9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3533775"/>
            <a:ext cx="15875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6" name="Line 533">
            <a:extLst>
              <a:ext uri="{FF2B5EF4-FFF2-40B4-BE49-F238E27FC236}">
                <a16:creationId xmlns:a16="http://schemas.microsoft.com/office/drawing/2014/main" id="{E29BF2FF-CD5F-5628-FF67-D6056D15A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5163" y="3541713"/>
            <a:ext cx="190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7" name="Line 534">
            <a:extLst>
              <a:ext uri="{FF2B5EF4-FFF2-40B4-BE49-F238E27FC236}">
                <a16:creationId xmlns:a16="http://schemas.microsoft.com/office/drawing/2014/main" id="{E356C7B0-13FB-CAD3-5B77-F15CDD0131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5575" y="3459163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8" name="Line 535">
            <a:extLst>
              <a:ext uri="{FF2B5EF4-FFF2-40B4-BE49-F238E27FC236}">
                <a16:creationId xmlns:a16="http://schemas.microsoft.com/office/drawing/2014/main" id="{31C7802E-F238-5235-9BE8-617CE3EA4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888" y="3541713"/>
            <a:ext cx="42862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59" name="Line 536">
            <a:extLst>
              <a:ext uri="{FF2B5EF4-FFF2-40B4-BE49-F238E27FC236}">
                <a16:creationId xmlns:a16="http://schemas.microsoft.com/office/drawing/2014/main" id="{F13316B1-FB3A-ECF5-C4EF-20BAE4014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575" y="3533775"/>
            <a:ext cx="4763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0" name="Line 537">
            <a:extLst>
              <a:ext uri="{FF2B5EF4-FFF2-40B4-BE49-F238E27FC236}">
                <a16:creationId xmlns:a16="http://schemas.microsoft.com/office/drawing/2014/main" id="{0C14DF68-7F03-6BD0-8468-232104B0D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3549650"/>
            <a:ext cx="22225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1" name="Line 538">
            <a:extLst>
              <a:ext uri="{FF2B5EF4-FFF2-40B4-BE49-F238E27FC236}">
                <a16:creationId xmlns:a16="http://schemas.microsoft.com/office/drawing/2014/main" id="{E893E8E6-8660-0CA9-0480-004C6F9D5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0" y="3548063"/>
            <a:ext cx="1905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2" name="Line 539">
            <a:extLst>
              <a:ext uri="{FF2B5EF4-FFF2-40B4-BE49-F238E27FC236}">
                <a16:creationId xmlns:a16="http://schemas.microsoft.com/office/drawing/2014/main" id="{7770C01C-995E-9B79-6986-F1AA2B70E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3546475"/>
            <a:ext cx="1270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3" name="Line 540">
            <a:extLst>
              <a:ext uri="{FF2B5EF4-FFF2-40B4-BE49-F238E27FC236}">
                <a16:creationId xmlns:a16="http://schemas.microsoft.com/office/drawing/2014/main" id="{FB604E36-6A78-5F62-3709-48DD53EA8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175" y="3544888"/>
            <a:ext cx="11113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4" name="Line 541">
            <a:extLst>
              <a:ext uri="{FF2B5EF4-FFF2-40B4-BE49-F238E27FC236}">
                <a16:creationId xmlns:a16="http://schemas.microsoft.com/office/drawing/2014/main" id="{379271D9-67B9-5A69-9DC3-4BB9B1B6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825" y="3544888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5" name="Line 542">
            <a:extLst>
              <a:ext uri="{FF2B5EF4-FFF2-40B4-BE49-F238E27FC236}">
                <a16:creationId xmlns:a16="http://schemas.microsoft.com/office/drawing/2014/main" id="{06C5C59E-0939-1E56-C31F-8FE4EEC29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3543300"/>
            <a:ext cx="476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6" name="Line 543">
            <a:extLst>
              <a:ext uri="{FF2B5EF4-FFF2-40B4-BE49-F238E27FC236}">
                <a16:creationId xmlns:a16="http://schemas.microsoft.com/office/drawing/2014/main" id="{D4736017-9DD1-3C2E-A448-E0B28DDAE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3544888"/>
            <a:ext cx="1588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7" name="Line 544">
            <a:extLst>
              <a:ext uri="{FF2B5EF4-FFF2-40B4-BE49-F238E27FC236}">
                <a16:creationId xmlns:a16="http://schemas.microsoft.com/office/drawing/2014/main" id="{8B69C0BE-74D6-FCCC-8D34-F78338676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1113" y="3544888"/>
            <a:ext cx="1905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8" name="Line 545">
            <a:extLst>
              <a:ext uri="{FF2B5EF4-FFF2-40B4-BE49-F238E27FC236}">
                <a16:creationId xmlns:a16="http://schemas.microsoft.com/office/drawing/2014/main" id="{24D3A3CD-5C24-43C4-FA59-0C9AB6AFA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8" y="3543300"/>
            <a:ext cx="15875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69" name="Line 546">
            <a:extLst>
              <a:ext uri="{FF2B5EF4-FFF2-40B4-BE49-F238E27FC236}">
                <a16:creationId xmlns:a16="http://schemas.microsoft.com/office/drawing/2014/main" id="{ED4438EA-4DA1-971C-39D9-1D95F954A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3546475"/>
            <a:ext cx="11112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0" name="Line 547">
            <a:extLst>
              <a:ext uri="{FF2B5EF4-FFF2-40B4-BE49-F238E27FC236}">
                <a16:creationId xmlns:a16="http://schemas.microsoft.com/office/drawing/2014/main" id="{C2874680-08D9-67AA-A988-CC425A798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3540125"/>
            <a:ext cx="793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1" name="Line 548">
            <a:extLst>
              <a:ext uri="{FF2B5EF4-FFF2-40B4-BE49-F238E27FC236}">
                <a16:creationId xmlns:a16="http://schemas.microsoft.com/office/drawing/2014/main" id="{14E7F600-4A4D-3A53-BAA8-1B4582A71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3536950"/>
            <a:ext cx="4762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2" name="Line 549">
            <a:extLst>
              <a:ext uri="{FF2B5EF4-FFF2-40B4-BE49-F238E27FC236}">
                <a16:creationId xmlns:a16="http://schemas.microsoft.com/office/drawing/2014/main" id="{2C4CE9C9-9958-8895-1609-6FDC061A1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400" y="3535363"/>
            <a:ext cx="1588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3" name="Line 550">
            <a:extLst>
              <a:ext uri="{FF2B5EF4-FFF2-40B4-BE49-F238E27FC236}">
                <a16:creationId xmlns:a16="http://schemas.microsoft.com/office/drawing/2014/main" id="{3E18D259-8302-8548-131F-BBBBCF78A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3533775"/>
            <a:ext cx="15875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4" name="Line 551">
            <a:extLst>
              <a:ext uri="{FF2B5EF4-FFF2-40B4-BE49-F238E27FC236}">
                <a16:creationId xmlns:a16="http://schemas.microsoft.com/office/drawing/2014/main" id="{EB89CAE9-F922-539F-1024-3007FF97D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888" y="3541713"/>
            <a:ext cx="190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5" name="Line 552">
            <a:extLst>
              <a:ext uri="{FF2B5EF4-FFF2-40B4-BE49-F238E27FC236}">
                <a16:creationId xmlns:a16="http://schemas.microsoft.com/office/drawing/2014/main" id="{E4650B01-13D2-BF45-0060-F56AFCC37D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2700" y="3883025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6" name="Line 553">
            <a:extLst>
              <a:ext uri="{FF2B5EF4-FFF2-40B4-BE49-F238E27FC236}">
                <a16:creationId xmlns:a16="http://schemas.microsoft.com/office/drawing/2014/main" id="{7A067F69-D5F9-6ADD-83F8-5CF3C75E2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825" y="4197350"/>
            <a:ext cx="158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7" name="Line 554">
            <a:extLst>
              <a:ext uri="{FF2B5EF4-FFF2-40B4-BE49-F238E27FC236}">
                <a16:creationId xmlns:a16="http://schemas.microsoft.com/office/drawing/2014/main" id="{702A1FFC-E23B-5E21-64B3-98973CD32A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4288" y="4197350"/>
            <a:ext cx="17462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8" name="Line 555">
            <a:extLst>
              <a:ext uri="{FF2B5EF4-FFF2-40B4-BE49-F238E27FC236}">
                <a16:creationId xmlns:a16="http://schemas.microsoft.com/office/drawing/2014/main" id="{EE8C4296-EB24-5EB1-A64B-A46033792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2700" y="4211638"/>
            <a:ext cx="0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79" name="Line 556">
            <a:extLst>
              <a:ext uri="{FF2B5EF4-FFF2-40B4-BE49-F238E27FC236}">
                <a16:creationId xmlns:a16="http://schemas.microsoft.com/office/drawing/2014/main" id="{C8C39370-4755-F5DA-90C7-030E5107C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420846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0" name="Line 557">
            <a:extLst>
              <a:ext uri="{FF2B5EF4-FFF2-40B4-BE49-F238E27FC236}">
                <a16:creationId xmlns:a16="http://schemas.microsoft.com/office/drawing/2014/main" id="{9D681C52-3D1F-25DF-BCA5-D99D627A6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4208463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1" name="Line 558">
            <a:extLst>
              <a:ext uri="{FF2B5EF4-FFF2-40B4-BE49-F238E27FC236}">
                <a16:creationId xmlns:a16="http://schemas.microsoft.com/office/drawing/2014/main" id="{297DC92B-E402-5F27-26F2-F948B570B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42068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2" name="Line 559">
            <a:extLst>
              <a:ext uri="{FF2B5EF4-FFF2-40B4-BE49-F238E27FC236}">
                <a16:creationId xmlns:a16="http://schemas.microsoft.com/office/drawing/2014/main" id="{9DD4D8CD-46D0-7C89-D35A-2940075BF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175" y="42052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3" name="Line 560">
            <a:extLst>
              <a:ext uri="{FF2B5EF4-FFF2-40B4-BE49-F238E27FC236}">
                <a16:creationId xmlns:a16="http://schemas.microsoft.com/office/drawing/2014/main" id="{430E04B0-DC55-DE7C-3CF6-7874D4E38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20211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4" name="Line 561">
            <a:extLst>
              <a:ext uri="{FF2B5EF4-FFF2-40B4-BE49-F238E27FC236}">
                <a16:creationId xmlns:a16="http://schemas.microsoft.com/office/drawing/2014/main" id="{24516A6F-F71E-E6DE-3356-5E618F387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5238" y="42005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5" name="Line 562">
            <a:extLst>
              <a:ext uri="{FF2B5EF4-FFF2-40B4-BE49-F238E27FC236}">
                <a16:creationId xmlns:a16="http://schemas.microsoft.com/office/drawing/2014/main" id="{CA6006A4-3DED-2A45-1463-9B905FE93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420846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6" name="Line 563">
            <a:extLst>
              <a:ext uri="{FF2B5EF4-FFF2-40B4-BE49-F238E27FC236}">
                <a16:creationId xmlns:a16="http://schemas.microsoft.com/office/drawing/2014/main" id="{870A4610-C32A-019B-61AA-2C4EA23FF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0638" y="4208463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7" name="Line 564">
            <a:extLst>
              <a:ext uri="{FF2B5EF4-FFF2-40B4-BE49-F238E27FC236}">
                <a16:creationId xmlns:a16="http://schemas.microsoft.com/office/drawing/2014/main" id="{A7B93D78-0098-E579-360F-2F137545C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2225" y="42068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8" name="Line 565">
            <a:extLst>
              <a:ext uri="{FF2B5EF4-FFF2-40B4-BE49-F238E27FC236}">
                <a16:creationId xmlns:a16="http://schemas.microsoft.com/office/drawing/2014/main" id="{82154382-E450-13FB-225D-B5EE39832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400" y="42052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89" name="Line 566">
            <a:extLst>
              <a:ext uri="{FF2B5EF4-FFF2-40B4-BE49-F238E27FC236}">
                <a16:creationId xmlns:a16="http://schemas.microsoft.com/office/drawing/2014/main" id="{96FE508F-2255-39DA-3E42-65DBA9B35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420211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0" name="Line 567">
            <a:extLst>
              <a:ext uri="{FF2B5EF4-FFF2-40B4-BE49-F238E27FC236}">
                <a16:creationId xmlns:a16="http://schemas.microsoft.com/office/drawing/2014/main" id="{72E3B0FB-A0FA-A5F2-B40E-D50FF4922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163" y="42005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1" name="Line 568">
            <a:extLst>
              <a:ext uri="{FF2B5EF4-FFF2-40B4-BE49-F238E27FC236}">
                <a16:creationId xmlns:a16="http://schemas.microsoft.com/office/drawing/2014/main" id="{1C61C16A-3253-C5E2-E9BA-7ED754BF86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4288" y="4198938"/>
            <a:ext cx="174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2" name="Line 569">
            <a:extLst>
              <a:ext uri="{FF2B5EF4-FFF2-40B4-BE49-F238E27FC236}">
                <a16:creationId xmlns:a16="http://schemas.microsoft.com/office/drawing/2014/main" id="{35DE7CF8-FE7E-8776-5271-E3DA8C665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825" y="4198938"/>
            <a:ext cx="1587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3" name="Line 570">
            <a:extLst>
              <a:ext uri="{FF2B5EF4-FFF2-40B4-BE49-F238E27FC236}">
                <a16:creationId xmlns:a16="http://schemas.microsoft.com/office/drawing/2014/main" id="{7707503C-677B-1A90-909E-5C523EF46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3" y="3776663"/>
            <a:ext cx="17462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4" name="Line 571">
            <a:extLst>
              <a:ext uri="{FF2B5EF4-FFF2-40B4-BE49-F238E27FC236}">
                <a16:creationId xmlns:a16="http://schemas.microsoft.com/office/drawing/2014/main" id="{2CC4287C-B906-2EFF-C0E9-63C1953FBF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7163" y="3776663"/>
            <a:ext cx="15875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5" name="Line 572">
            <a:extLst>
              <a:ext uri="{FF2B5EF4-FFF2-40B4-BE49-F238E27FC236}">
                <a16:creationId xmlns:a16="http://schemas.microsoft.com/office/drawing/2014/main" id="{6E1C1E4F-C1D1-02E3-B159-41F9D5AD0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575" y="3787775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6" name="Line 573">
            <a:extLst>
              <a:ext uri="{FF2B5EF4-FFF2-40B4-BE49-F238E27FC236}">
                <a16:creationId xmlns:a16="http://schemas.microsoft.com/office/drawing/2014/main" id="{985650E8-831D-9C75-B20A-164D3F505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3988" y="3784600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7" name="Line 574">
            <a:extLst>
              <a:ext uri="{FF2B5EF4-FFF2-40B4-BE49-F238E27FC236}">
                <a16:creationId xmlns:a16="http://schemas.microsoft.com/office/drawing/2014/main" id="{1B8E54D3-CC6A-2E73-FC72-3CE308C98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225" y="3783013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8" name="Line 575">
            <a:extLst>
              <a:ext uri="{FF2B5EF4-FFF2-40B4-BE49-F238E27FC236}">
                <a16:creationId xmlns:a16="http://schemas.microsoft.com/office/drawing/2014/main" id="{3C06ADCC-B2EB-C169-C771-01ED7FBEB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378142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199" name="Line 576">
            <a:extLst>
              <a:ext uri="{FF2B5EF4-FFF2-40B4-BE49-F238E27FC236}">
                <a16:creationId xmlns:a16="http://schemas.microsoft.com/office/drawing/2014/main" id="{D39790C5-B68A-DBB1-C08C-7FB38E81C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377666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0" name="Line 577">
            <a:extLst>
              <a:ext uri="{FF2B5EF4-FFF2-40B4-BE49-F238E27FC236}">
                <a16:creationId xmlns:a16="http://schemas.microsoft.com/office/drawing/2014/main" id="{DA3AAF3B-B2CE-0012-5AD2-8D888A47F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1288" y="3776663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1" name="Line 578">
            <a:extLst>
              <a:ext uri="{FF2B5EF4-FFF2-40B4-BE49-F238E27FC236}">
                <a16:creationId xmlns:a16="http://schemas.microsoft.com/office/drawing/2014/main" id="{05DDBF77-EF67-3955-5883-127179F13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3" y="377507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2" name="Line 579">
            <a:extLst>
              <a:ext uri="{FF2B5EF4-FFF2-40B4-BE49-F238E27FC236}">
                <a16:creationId xmlns:a16="http://schemas.microsoft.com/office/drawing/2014/main" id="{31FED751-73A9-AFA6-7448-2415A6B60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50" y="3784600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3" name="Line 580">
            <a:extLst>
              <a:ext uri="{FF2B5EF4-FFF2-40B4-BE49-F238E27FC236}">
                <a16:creationId xmlns:a16="http://schemas.microsoft.com/office/drawing/2014/main" id="{A185AD93-B13B-F354-1043-49243FC93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1925" y="3783013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4" name="Line 581">
            <a:extLst>
              <a:ext uri="{FF2B5EF4-FFF2-40B4-BE49-F238E27FC236}">
                <a16:creationId xmlns:a16="http://schemas.microsoft.com/office/drawing/2014/main" id="{25DCA041-06AF-F558-5E3F-20187C5FA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3513" y="378142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5" name="Line 582">
            <a:extLst>
              <a:ext uri="{FF2B5EF4-FFF2-40B4-BE49-F238E27FC236}">
                <a16:creationId xmlns:a16="http://schemas.microsoft.com/office/drawing/2014/main" id="{CB15D9E5-8429-0668-C59B-625C37560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6688" y="3778250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6" name="Line 583">
            <a:extLst>
              <a:ext uri="{FF2B5EF4-FFF2-40B4-BE49-F238E27FC236}">
                <a16:creationId xmlns:a16="http://schemas.microsoft.com/office/drawing/2014/main" id="{FEE4612F-2A7C-47FC-8629-42C77AC29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3776663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7" name="Line 584">
            <a:extLst>
              <a:ext uri="{FF2B5EF4-FFF2-40B4-BE49-F238E27FC236}">
                <a16:creationId xmlns:a16="http://schemas.microsoft.com/office/drawing/2014/main" id="{F46C9645-8401-FF7B-88E7-1F4372E6C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450" y="377507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8" name="Line 585">
            <a:extLst>
              <a:ext uri="{FF2B5EF4-FFF2-40B4-BE49-F238E27FC236}">
                <a16:creationId xmlns:a16="http://schemas.microsoft.com/office/drawing/2014/main" id="{7C10D2BB-50A5-9C97-62E0-2BF915FDBD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7163" y="3776663"/>
            <a:ext cx="158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09" name="Line 586">
            <a:extLst>
              <a:ext uri="{FF2B5EF4-FFF2-40B4-BE49-F238E27FC236}">
                <a16:creationId xmlns:a16="http://schemas.microsoft.com/office/drawing/2014/main" id="{3C0DC880-9AF4-A95A-E017-CCED1CC06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113" y="3776663"/>
            <a:ext cx="17462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0" name="Line 587">
            <a:extLst>
              <a:ext uri="{FF2B5EF4-FFF2-40B4-BE49-F238E27FC236}">
                <a16:creationId xmlns:a16="http://schemas.microsoft.com/office/drawing/2014/main" id="{07C27230-AF23-F17C-CE2D-F507A1125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68813" y="3883025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1" name="Line 588">
            <a:extLst>
              <a:ext uri="{FF2B5EF4-FFF2-40B4-BE49-F238E27FC236}">
                <a16:creationId xmlns:a16="http://schemas.microsoft.com/office/drawing/2014/main" id="{29AE808E-50FD-FFF8-F24A-84BE90C4B3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0400" y="4197350"/>
            <a:ext cx="19050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2" name="Line 589">
            <a:extLst>
              <a:ext uri="{FF2B5EF4-FFF2-40B4-BE49-F238E27FC236}">
                <a16:creationId xmlns:a16="http://schemas.microsoft.com/office/drawing/2014/main" id="{8B060AE6-F44D-CF83-9FFD-670707BD4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0" y="4197350"/>
            <a:ext cx="17463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3" name="Line 590">
            <a:extLst>
              <a:ext uri="{FF2B5EF4-FFF2-40B4-BE49-F238E27FC236}">
                <a16:creationId xmlns:a16="http://schemas.microsoft.com/office/drawing/2014/main" id="{F1BD6968-03ED-C385-D15F-4D4908FB7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4211638"/>
            <a:ext cx="0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4" name="Line 591">
            <a:extLst>
              <a:ext uri="{FF2B5EF4-FFF2-40B4-BE49-F238E27FC236}">
                <a16:creationId xmlns:a16="http://schemas.microsoft.com/office/drawing/2014/main" id="{6E913C7B-1EC1-5EC9-BB74-1F1B6FEAB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8" y="420846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5" name="Line 592">
            <a:extLst>
              <a:ext uri="{FF2B5EF4-FFF2-40B4-BE49-F238E27FC236}">
                <a16:creationId xmlns:a16="http://schemas.microsoft.com/office/drawing/2014/main" id="{2E5B0A48-9D18-CAD2-5539-D188806E0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4208463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6" name="Line 593">
            <a:extLst>
              <a:ext uri="{FF2B5EF4-FFF2-40B4-BE49-F238E27FC236}">
                <a16:creationId xmlns:a16="http://schemas.microsoft.com/office/drawing/2014/main" id="{13656438-E213-7525-8100-738803A24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0" y="42068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7" name="Line 594">
            <a:extLst>
              <a:ext uri="{FF2B5EF4-FFF2-40B4-BE49-F238E27FC236}">
                <a16:creationId xmlns:a16="http://schemas.microsoft.com/office/drawing/2014/main" id="{30376447-92E7-20E9-6A60-78393EEBB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42052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8" name="Line 595">
            <a:extLst>
              <a:ext uri="{FF2B5EF4-FFF2-40B4-BE49-F238E27FC236}">
                <a16:creationId xmlns:a16="http://schemas.microsoft.com/office/drawing/2014/main" id="{380B6F65-FD43-B57C-9B8B-51039BAB2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420211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19" name="Line 596">
            <a:extLst>
              <a:ext uri="{FF2B5EF4-FFF2-40B4-BE49-F238E27FC236}">
                <a16:creationId xmlns:a16="http://schemas.microsoft.com/office/drawing/2014/main" id="{2B667F66-F890-9C5D-4033-A065E0AC3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275" y="42005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0" name="Line 597">
            <a:extLst>
              <a:ext uri="{FF2B5EF4-FFF2-40B4-BE49-F238E27FC236}">
                <a16:creationId xmlns:a16="http://schemas.microsoft.com/office/drawing/2014/main" id="{F22B44AB-49E4-7B1A-5DCB-2B7B2F8A1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7225" y="420846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1" name="Line 598">
            <a:extLst>
              <a:ext uri="{FF2B5EF4-FFF2-40B4-BE49-F238E27FC236}">
                <a16:creationId xmlns:a16="http://schemas.microsoft.com/office/drawing/2014/main" id="{61AE8D26-5660-E21D-2C91-31AB1D626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4208463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2" name="Line 599">
            <a:extLst>
              <a:ext uri="{FF2B5EF4-FFF2-40B4-BE49-F238E27FC236}">
                <a16:creationId xmlns:a16="http://schemas.microsoft.com/office/drawing/2014/main" id="{E43D0850-0ADB-5B25-6716-8CA8BD839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875" y="420687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3" name="Line 600">
            <a:extLst>
              <a:ext uri="{FF2B5EF4-FFF2-40B4-BE49-F238E27FC236}">
                <a16:creationId xmlns:a16="http://schemas.microsoft.com/office/drawing/2014/main" id="{69403E7A-FC7A-02DE-6123-8037A2D6E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4205288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4" name="Line 601">
            <a:extLst>
              <a:ext uri="{FF2B5EF4-FFF2-40B4-BE49-F238E27FC236}">
                <a16:creationId xmlns:a16="http://schemas.microsoft.com/office/drawing/2014/main" id="{D39CE40B-F881-E2BD-BB3F-D9EFC5389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5" y="420211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5" name="Line 602">
            <a:extLst>
              <a:ext uri="{FF2B5EF4-FFF2-40B4-BE49-F238E27FC236}">
                <a16:creationId xmlns:a16="http://schemas.microsoft.com/office/drawing/2014/main" id="{7BE4E864-3182-5535-4D97-E59432D2B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0" y="42005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6" name="Line 603">
            <a:extLst>
              <a:ext uri="{FF2B5EF4-FFF2-40B4-BE49-F238E27FC236}">
                <a16:creationId xmlns:a16="http://schemas.microsoft.com/office/drawing/2014/main" id="{2666CBB6-36D0-9E96-51B7-3BA6F9ACA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0" y="4198938"/>
            <a:ext cx="17463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7" name="Line 604">
            <a:extLst>
              <a:ext uri="{FF2B5EF4-FFF2-40B4-BE49-F238E27FC236}">
                <a16:creationId xmlns:a16="http://schemas.microsoft.com/office/drawing/2014/main" id="{AD1CE095-E1F7-6E3A-DC25-341F7DB49F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0400" y="4198938"/>
            <a:ext cx="190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8" name="Line 605">
            <a:extLst>
              <a:ext uri="{FF2B5EF4-FFF2-40B4-BE49-F238E27FC236}">
                <a16:creationId xmlns:a16="http://schemas.microsoft.com/office/drawing/2014/main" id="{8F0BFB52-A950-B374-ABE0-E7891A121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9113" y="3776663"/>
            <a:ext cx="15875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29" name="Line 606">
            <a:extLst>
              <a:ext uri="{FF2B5EF4-FFF2-40B4-BE49-F238E27FC236}">
                <a16:creationId xmlns:a16="http://schemas.microsoft.com/office/drawing/2014/main" id="{0B2C8B69-2959-5EEA-00A8-6DBB54777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776663"/>
            <a:ext cx="17462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0" name="Line 607">
            <a:extLst>
              <a:ext uri="{FF2B5EF4-FFF2-40B4-BE49-F238E27FC236}">
                <a16:creationId xmlns:a16="http://schemas.microsoft.com/office/drawing/2014/main" id="{AC3000BB-FACE-291C-5641-B97951643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7525" y="3787775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1" name="Line 608">
            <a:extLst>
              <a:ext uri="{FF2B5EF4-FFF2-40B4-BE49-F238E27FC236}">
                <a16:creationId xmlns:a16="http://schemas.microsoft.com/office/drawing/2014/main" id="{4D76BF5B-DC21-776B-551B-D379C1E51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700" y="3784600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2" name="Line 609">
            <a:extLst>
              <a:ext uri="{FF2B5EF4-FFF2-40B4-BE49-F238E27FC236}">
                <a16:creationId xmlns:a16="http://schemas.microsoft.com/office/drawing/2014/main" id="{AEE70137-CC34-B9A8-79DC-0B4FBBE0B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2288" y="3783013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3" name="Line 610">
            <a:extLst>
              <a:ext uri="{FF2B5EF4-FFF2-40B4-BE49-F238E27FC236}">
                <a16:creationId xmlns:a16="http://schemas.microsoft.com/office/drawing/2014/main" id="{1C91CF9F-DCBE-0F66-C7BD-CFEA48F55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378142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4" name="Line 611">
            <a:extLst>
              <a:ext uri="{FF2B5EF4-FFF2-40B4-BE49-F238E27FC236}">
                <a16:creationId xmlns:a16="http://schemas.microsoft.com/office/drawing/2014/main" id="{B7C3A2B8-D50A-B50B-CF00-EC64F6EC7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050" y="3776663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5" name="Line 612">
            <a:extLst>
              <a:ext uri="{FF2B5EF4-FFF2-40B4-BE49-F238E27FC236}">
                <a16:creationId xmlns:a16="http://schemas.microsoft.com/office/drawing/2014/main" id="{5A986792-1BE3-56CE-E81E-8702B8AA6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0225" y="3776663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6" name="Line 613">
            <a:extLst>
              <a:ext uri="{FF2B5EF4-FFF2-40B4-BE49-F238E27FC236}">
                <a16:creationId xmlns:a16="http://schemas.microsoft.com/office/drawing/2014/main" id="{6DEDF143-7D03-23C1-F66C-A04B57067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77507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7" name="Line 614">
            <a:extLst>
              <a:ext uri="{FF2B5EF4-FFF2-40B4-BE49-F238E27FC236}">
                <a16:creationId xmlns:a16="http://schemas.microsoft.com/office/drawing/2014/main" id="{E697B489-08F7-C375-E5A9-9D03F9E79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938" y="3784600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8" name="Line 615">
            <a:extLst>
              <a:ext uri="{FF2B5EF4-FFF2-40B4-BE49-F238E27FC236}">
                <a16:creationId xmlns:a16="http://schemas.microsoft.com/office/drawing/2014/main" id="{ABB7B23C-F8FB-3B41-2AA9-BA13356A8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9588" y="3783013"/>
            <a:ext cx="0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39" name="Line 616">
            <a:extLst>
              <a:ext uri="{FF2B5EF4-FFF2-40B4-BE49-F238E27FC236}">
                <a16:creationId xmlns:a16="http://schemas.microsoft.com/office/drawing/2014/main" id="{64BC8027-7A44-DBBE-35F0-71012C09D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3781425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0" name="Line 617">
            <a:extLst>
              <a:ext uri="{FF2B5EF4-FFF2-40B4-BE49-F238E27FC236}">
                <a16:creationId xmlns:a16="http://schemas.microsoft.com/office/drawing/2014/main" id="{EA127E14-878A-C2C4-5DAA-73925EAEB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3778250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1" name="Line 618">
            <a:extLst>
              <a:ext uri="{FF2B5EF4-FFF2-40B4-BE49-F238E27FC236}">
                <a16:creationId xmlns:a16="http://schemas.microsoft.com/office/drawing/2014/main" id="{5560C716-8E32-4F71-C332-55973BBDF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3238" y="3776663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2" name="Line 619">
            <a:extLst>
              <a:ext uri="{FF2B5EF4-FFF2-40B4-BE49-F238E27FC236}">
                <a16:creationId xmlns:a16="http://schemas.microsoft.com/office/drawing/2014/main" id="{73E197DE-2B03-3F3D-5D1C-1A4D77F02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77507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3" name="Line 620">
            <a:extLst>
              <a:ext uri="{FF2B5EF4-FFF2-40B4-BE49-F238E27FC236}">
                <a16:creationId xmlns:a16="http://schemas.microsoft.com/office/drawing/2014/main" id="{24BE25DA-54AF-0974-2CFB-FCFDE47BD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3776663"/>
            <a:ext cx="17462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4" name="Line 621">
            <a:extLst>
              <a:ext uri="{FF2B5EF4-FFF2-40B4-BE49-F238E27FC236}">
                <a16:creationId xmlns:a16="http://schemas.microsoft.com/office/drawing/2014/main" id="{69676979-5C4B-7475-3FCA-40134E06F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9113" y="3776663"/>
            <a:ext cx="158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5" name="Line 622">
            <a:extLst>
              <a:ext uri="{FF2B5EF4-FFF2-40B4-BE49-F238E27FC236}">
                <a16:creationId xmlns:a16="http://schemas.microsoft.com/office/drawing/2014/main" id="{34D92D08-5F1D-89BB-2571-9316A6DDB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0" y="3201988"/>
            <a:ext cx="53975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6" name="Line 623">
            <a:extLst>
              <a:ext uri="{FF2B5EF4-FFF2-40B4-BE49-F238E27FC236}">
                <a16:creationId xmlns:a16="http://schemas.microsoft.com/office/drawing/2014/main" id="{5B59E009-E9F0-2B98-7306-0B9D7C1D4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450" y="3187700"/>
            <a:ext cx="158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7" name="Line 624">
            <a:extLst>
              <a:ext uri="{FF2B5EF4-FFF2-40B4-BE49-F238E27FC236}">
                <a16:creationId xmlns:a16="http://schemas.microsoft.com/office/drawing/2014/main" id="{9B7C4E42-F37F-F0BB-C50D-ECF6AE7B9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575" y="3205163"/>
            <a:ext cx="31750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8" name="Line 625">
            <a:extLst>
              <a:ext uri="{FF2B5EF4-FFF2-40B4-BE49-F238E27FC236}">
                <a16:creationId xmlns:a16="http://schemas.microsoft.com/office/drawing/2014/main" id="{9454FB95-4ED1-F68B-FB65-0DB44534D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3205163"/>
            <a:ext cx="22225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49" name="Line 626">
            <a:extLst>
              <a:ext uri="{FF2B5EF4-FFF2-40B4-BE49-F238E27FC236}">
                <a16:creationId xmlns:a16="http://schemas.microsoft.com/office/drawing/2014/main" id="{ED0C21A6-CF62-28F2-D63A-942830368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3201988"/>
            <a:ext cx="2063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0" name="Line 627">
            <a:extLst>
              <a:ext uri="{FF2B5EF4-FFF2-40B4-BE49-F238E27FC236}">
                <a16:creationId xmlns:a16="http://schemas.microsoft.com/office/drawing/2014/main" id="{B9B274FA-BC7F-E090-50F1-ED182BE55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3201988"/>
            <a:ext cx="15875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1" name="Line 628">
            <a:extLst>
              <a:ext uri="{FF2B5EF4-FFF2-40B4-BE49-F238E27FC236}">
                <a16:creationId xmlns:a16="http://schemas.microsoft.com/office/drawing/2014/main" id="{94EAB7ED-3A45-B944-64B1-A1F6BDC50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3203575"/>
            <a:ext cx="11112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2" name="Line 629">
            <a:extLst>
              <a:ext uri="{FF2B5EF4-FFF2-40B4-BE49-F238E27FC236}">
                <a16:creationId xmlns:a16="http://schemas.microsoft.com/office/drawing/2014/main" id="{FDEFD63D-7FAC-B856-AF5F-660DEAC51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1113" y="3198813"/>
            <a:ext cx="63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3" name="Line 630">
            <a:extLst>
              <a:ext uri="{FF2B5EF4-FFF2-40B4-BE49-F238E27FC236}">
                <a16:creationId xmlns:a16="http://schemas.microsoft.com/office/drawing/2014/main" id="{1851CF0C-07E5-095C-D447-F17395A44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3200400"/>
            <a:ext cx="158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4" name="Line 631">
            <a:extLst>
              <a:ext uri="{FF2B5EF4-FFF2-40B4-BE49-F238E27FC236}">
                <a16:creationId xmlns:a16="http://schemas.microsoft.com/office/drawing/2014/main" id="{08857324-4859-2997-2CDD-8B0188027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3203575"/>
            <a:ext cx="25400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5" name="Line 632">
            <a:extLst>
              <a:ext uri="{FF2B5EF4-FFF2-40B4-BE49-F238E27FC236}">
                <a16:creationId xmlns:a16="http://schemas.microsoft.com/office/drawing/2014/main" id="{65468D56-483F-7B88-3463-8F870E735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4925" y="3201988"/>
            <a:ext cx="20638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6" name="Line 633">
            <a:extLst>
              <a:ext uri="{FF2B5EF4-FFF2-40B4-BE49-F238E27FC236}">
                <a16:creationId xmlns:a16="http://schemas.microsoft.com/office/drawing/2014/main" id="{8AE1C200-FBAF-A2FC-DC14-DF8A2149C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3338" y="3197225"/>
            <a:ext cx="1905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7" name="Line 634">
            <a:extLst>
              <a:ext uri="{FF2B5EF4-FFF2-40B4-BE49-F238E27FC236}">
                <a16:creationId xmlns:a16="http://schemas.microsoft.com/office/drawing/2014/main" id="{E218B56A-DBE3-06E8-30B5-FB1457503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8100" y="3195638"/>
            <a:ext cx="11113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8" name="Line 635">
            <a:extLst>
              <a:ext uri="{FF2B5EF4-FFF2-40B4-BE49-F238E27FC236}">
                <a16:creationId xmlns:a16="http://schemas.microsoft.com/office/drawing/2014/main" id="{3EAECDE6-6C46-C6A1-C611-813AF1514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3194050"/>
            <a:ext cx="4763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59" name="Line 636">
            <a:extLst>
              <a:ext uri="{FF2B5EF4-FFF2-40B4-BE49-F238E27FC236}">
                <a16:creationId xmlns:a16="http://schemas.microsoft.com/office/drawing/2014/main" id="{FC63E1D0-20FF-7A28-8989-727968CE1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3" y="3190875"/>
            <a:ext cx="158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0" name="Line 637">
            <a:extLst>
              <a:ext uri="{FF2B5EF4-FFF2-40B4-BE49-F238E27FC236}">
                <a16:creationId xmlns:a16="http://schemas.microsoft.com/office/drawing/2014/main" id="{2FFD53F4-FC57-0E27-3C25-4B81E309DE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8575" y="3187700"/>
            <a:ext cx="14288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1" name="Line 638">
            <a:extLst>
              <a:ext uri="{FF2B5EF4-FFF2-40B4-BE49-F238E27FC236}">
                <a16:creationId xmlns:a16="http://schemas.microsoft.com/office/drawing/2014/main" id="{341A5EC0-D795-DB4F-3F2A-9A1024C18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3198813"/>
            <a:ext cx="206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2" name="Line 639">
            <a:extLst>
              <a:ext uri="{FF2B5EF4-FFF2-40B4-BE49-F238E27FC236}">
                <a16:creationId xmlns:a16="http://schemas.microsoft.com/office/drawing/2014/main" id="{F4EBCB73-CD4C-E08C-72B0-8624CBE61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3201988"/>
            <a:ext cx="50800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3" name="Line 640">
            <a:extLst>
              <a:ext uri="{FF2B5EF4-FFF2-40B4-BE49-F238E27FC236}">
                <a16:creationId xmlns:a16="http://schemas.microsoft.com/office/drawing/2014/main" id="{4C9ACEDE-CC8C-7E43-552B-BE3C20FA32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3187700"/>
            <a:ext cx="158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4" name="Line 641">
            <a:extLst>
              <a:ext uri="{FF2B5EF4-FFF2-40B4-BE49-F238E27FC236}">
                <a16:creationId xmlns:a16="http://schemas.microsoft.com/office/drawing/2014/main" id="{23CA1148-C6F6-BC5D-8E81-53D4FDF4AE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4363" y="3205163"/>
            <a:ext cx="28575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5" name="Line 642">
            <a:extLst>
              <a:ext uri="{FF2B5EF4-FFF2-40B4-BE49-F238E27FC236}">
                <a16:creationId xmlns:a16="http://schemas.microsoft.com/office/drawing/2014/main" id="{BC199C14-F404-1C36-2BAC-8100B6BA72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3888" y="3205163"/>
            <a:ext cx="2540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6" name="Line 643">
            <a:extLst>
              <a:ext uri="{FF2B5EF4-FFF2-40B4-BE49-F238E27FC236}">
                <a16:creationId xmlns:a16="http://schemas.microsoft.com/office/drawing/2014/main" id="{4C2EDE3B-8C1B-66EB-E951-8EBED44624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1825" y="3201988"/>
            <a:ext cx="2063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7" name="Line 644">
            <a:extLst>
              <a:ext uri="{FF2B5EF4-FFF2-40B4-BE49-F238E27FC236}">
                <a16:creationId xmlns:a16="http://schemas.microsoft.com/office/drawing/2014/main" id="{7946F01A-D37F-9221-E3F8-10E9C4B373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8175" y="3201988"/>
            <a:ext cx="15875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8" name="Line 645">
            <a:extLst>
              <a:ext uri="{FF2B5EF4-FFF2-40B4-BE49-F238E27FC236}">
                <a16:creationId xmlns:a16="http://schemas.microsoft.com/office/drawing/2014/main" id="{83C256A7-0BD7-399B-C67E-162A538F1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9288" y="3203575"/>
            <a:ext cx="11112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69" name="Line 646">
            <a:extLst>
              <a:ext uri="{FF2B5EF4-FFF2-40B4-BE49-F238E27FC236}">
                <a16:creationId xmlns:a16="http://schemas.microsoft.com/office/drawing/2014/main" id="{079D4F24-F8C2-ABB6-458F-115C2D1CF9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5638" y="3198813"/>
            <a:ext cx="63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0" name="Line 647">
            <a:extLst>
              <a:ext uri="{FF2B5EF4-FFF2-40B4-BE49-F238E27FC236}">
                <a16:creationId xmlns:a16="http://schemas.microsoft.com/office/drawing/2014/main" id="{7D116750-AF96-E4D9-A605-476C255D0E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1988" y="3200400"/>
            <a:ext cx="158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1" name="Line 648">
            <a:extLst>
              <a:ext uri="{FF2B5EF4-FFF2-40B4-BE49-F238E27FC236}">
                <a16:creationId xmlns:a16="http://schemas.microsoft.com/office/drawing/2014/main" id="{29FFCCCB-3BE7-F1A2-0250-36E3008548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9125" y="3203575"/>
            <a:ext cx="25400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2" name="Line 649">
            <a:extLst>
              <a:ext uri="{FF2B5EF4-FFF2-40B4-BE49-F238E27FC236}">
                <a16:creationId xmlns:a16="http://schemas.microsoft.com/office/drawing/2014/main" id="{E157373A-7D39-956C-33B6-29848A8386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2300" y="3201988"/>
            <a:ext cx="20638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3" name="Line 650">
            <a:extLst>
              <a:ext uri="{FF2B5EF4-FFF2-40B4-BE49-F238E27FC236}">
                <a16:creationId xmlns:a16="http://schemas.microsoft.com/office/drawing/2014/main" id="{AC0DEB41-D9F5-FE7E-9CDC-264247CDC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3888" y="3197225"/>
            <a:ext cx="15875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4" name="Line 651">
            <a:extLst>
              <a:ext uri="{FF2B5EF4-FFF2-40B4-BE49-F238E27FC236}">
                <a16:creationId xmlns:a16="http://schemas.microsoft.com/office/drawing/2014/main" id="{BE4D277A-1740-A7BF-D387-64460064E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7063" y="3195638"/>
            <a:ext cx="11112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5" name="Line 652">
            <a:extLst>
              <a:ext uri="{FF2B5EF4-FFF2-40B4-BE49-F238E27FC236}">
                <a16:creationId xmlns:a16="http://schemas.microsoft.com/office/drawing/2014/main" id="{D2A132CB-3DD5-3A29-E8A3-D2F8A42B8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0238" y="3194050"/>
            <a:ext cx="4762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6" name="Line 653">
            <a:extLst>
              <a:ext uri="{FF2B5EF4-FFF2-40B4-BE49-F238E27FC236}">
                <a16:creationId xmlns:a16="http://schemas.microsoft.com/office/drawing/2014/main" id="{3D01C978-FD8B-CBA1-73AC-9CBB71D1BF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1825" y="3190875"/>
            <a:ext cx="158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7" name="Line 654">
            <a:extLst>
              <a:ext uri="{FF2B5EF4-FFF2-40B4-BE49-F238E27FC236}">
                <a16:creationId xmlns:a16="http://schemas.microsoft.com/office/drawing/2014/main" id="{03CA5E49-3EB3-9B51-11EF-325934FCE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5000" y="3187700"/>
            <a:ext cx="11113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8" name="Line 655">
            <a:extLst>
              <a:ext uri="{FF2B5EF4-FFF2-40B4-BE49-F238E27FC236}">
                <a16:creationId xmlns:a16="http://schemas.microsoft.com/office/drawing/2014/main" id="{5FFFB177-44C5-1DB3-981B-40414CC130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7700" y="3198813"/>
            <a:ext cx="206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79" name="Line 656">
            <a:extLst>
              <a:ext uri="{FF2B5EF4-FFF2-40B4-BE49-F238E27FC236}">
                <a16:creationId xmlns:a16="http://schemas.microsoft.com/office/drawing/2014/main" id="{7B17162F-038E-A1D2-B7BA-4C2004CF1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213" y="4032250"/>
            <a:ext cx="0" cy="404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0" name="Line 657">
            <a:extLst>
              <a:ext uri="{FF2B5EF4-FFF2-40B4-BE49-F238E27FC236}">
                <a16:creationId xmlns:a16="http://schemas.microsoft.com/office/drawing/2014/main" id="{1126AFCB-BFB2-7FBB-6B2A-89B002531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1013" y="4248150"/>
            <a:ext cx="0" cy="309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1" name="Line 658">
            <a:extLst>
              <a:ext uri="{FF2B5EF4-FFF2-40B4-BE49-F238E27FC236}">
                <a16:creationId xmlns:a16="http://schemas.microsoft.com/office/drawing/2014/main" id="{FFD48DA6-ACED-967B-D073-33C68B229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913" y="4978400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2" name="Line 659">
            <a:extLst>
              <a:ext uri="{FF2B5EF4-FFF2-40B4-BE49-F238E27FC236}">
                <a16:creationId xmlns:a16="http://schemas.microsoft.com/office/drawing/2014/main" id="{87096893-B05E-7166-96AF-10CFCC2EB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7038" y="5041900"/>
            <a:ext cx="15875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3" name="Line 660">
            <a:extLst>
              <a:ext uri="{FF2B5EF4-FFF2-40B4-BE49-F238E27FC236}">
                <a16:creationId xmlns:a16="http://schemas.microsoft.com/office/drawing/2014/main" id="{65C915C8-6697-D962-5536-41EA4C3181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24500" y="5041900"/>
            <a:ext cx="17463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4" name="Line 661">
            <a:extLst>
              <a:ext uri="{FF2B5EF4-FFF2-40B4-BE49-F238E27FC236}">
                <a16:creationId xmlns:a16="http://schemas.microsoft.com/office/drawing/2014/main" id="{CF9B91BB-35F9-49B7-9BCC-7C5511A88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4500" y="5041900"/>
            <a:ext cx="0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5" name="Line 662">
            <a:extLst>
              <a:ext uri="{FF2B5EF4-FFF2-40B4-BE49-F238E27FC236}">
                <a16:creationId xmlns:a16="http://schemas.microsoft.com/office/drawing/2014/main" id="{1DB07A72-1F81-E093-77E4-EF423493B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1325" y="505777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6" name="Line 663">
            <a:extLst>
              <a:ext uri="{FF2B5EF4-FFF2-40B4-BE49-F238E27FC236}">
                <a16:creationId xmlns:a16="http://schemas.microsoft.com/office/drawing/2014/main" id="{75D576BD-BA47-02EC-DD0D-B999B13E53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8" y="507523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7" name="Line 664">
            <a:extLst>
              <a:ext uri="{FF2B5EF4-FFF2-40B4-BE49-F238E27FC236}">
                <a16:creationId xmlns:a16="http://schemas.microsoft.com/office/drawing/2014/main" id="{49AF1CC3-F15D-0430-DA0A-03BD28F64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6563" y="509270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8" name="Line 665">
            <a:extLst>
              <a:ext uri="{FF2B5EF4-FFF2-40B4-BE49-F238E27FC236}">
                <a16:creationId xmlns:a16="http://schemas.microsoft.com/office/drawing/2014/main" id="{A1B8E6FF-8E54-8B29-A035-7BBA730E8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3388" y="51101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89" name="Line 666">
            <a:extLst>
              <a:ext uri="{FF2B5EF4-FFF2-40B4-BE49-F238E27FC236}">
                <a16:creationId xmlns:a16="http://schemas.microsoft.com/office/drawing/2014/main" id="{392263A6-412B-22C3-32FE-4F956B1E28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800" y="51260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0" name="Line 667">
            <a:extLst>
              <a:ext uri="{FF2B5EF4-FFF2-40B4-BE49-F238E27FC236}">
                <a16:creationId xmlns:a16="http://schemas.microsoft.com/office/drawing/2014/main" id="{4C0ABAF2-197F-CDF0-4ECD-5C66CA37DD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5141913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1" name="Line 668">
            <a:extLst>
              <a:ext uri="{FF2B5EF4-FFF2-40B4-BE49-F238E27FC236}">
                <a16:creationId xmlns:a16="http://schemas.microsoft.com/office/drawing/2014/main" id="{DEFF00D0-BD48-8F9F-815C-39816B8C0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9263" y="505777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2" name="Line 669">
            <a:extLst>
              <a:ext uri="{FF2B5EF4-FFF2-40B4-BE49-F238E27FC236}">
                <a16:creationId xmlns:a16="http://schemas.microsoft.com/office/drawing/2014/main" id="{9B74A954-DD3F-F3FF-28EA-DF642D78D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0850" y="507523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3" name="Line 670">
            <a:extLst>
              <a:ext uri="{FF2B5EF4-FFF2-40B4-BE49-F238E27FC236}">
                <a16:creationId xmlns:a16="http://schemas.microsoft.com/office/drawing/2014/main" id="{7E45CEF1-BF9B-4C42-86CC-E9F78534E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4025" y="5092700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4" name="Line 671">
            <a:extLst>
              <a:ext uri="{FF2B5EF4-FFF2-40B4-BE49-F238E27FC236}">
                <a16:creationId xmlns:a16="http://schemas.microsoft.com/office/drawing/2014/main" id="{1E69F286-104F-3A84-57BE-42F8B2D124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5613" y="511016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5" name="Line 672">
            <a:extLst>
              <a:ext uri="{FF2B5EF4-FFF2-40B4-BE49-F238E27FC236}">
                <a16:creationId xmlns:a16="http://schemas.microsoft.com/office/drawing/2014/main" id="{32DEF6AA-C31D-E47A-121C-B90D6DCA6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8788" y="51260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6" name="Line 673">
            <a:extLst>
              <a:ext uri="{FF2B5EF4-FFF2-40B4-BE49-F238E27FC236}">
                <a16:creationId xmlns:a16="http://schemas.microsoft.com/office/drawing/2014/main" id="{4E93E497-8621-E106-7A6F-425DB50807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1963" y="5141913"/>
            <a:ext cx="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7" name="Line 674">
            <a:extLst>
              <a:ext uri="{FF2B5EF4-FFF2-40B4-BE49-F238E27FC236}">
                <a16:creationId xmlns:a16="http://schemas.microsoft.com/office/drawing/2014/main" id="{BE302BEE-344A-8238-3570-FD40A7ECF2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24500" y="5143500"/>
            <a:ext cx="174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8" name="Line 675">
            <a:extLst>
              <a:ext uri="{FF2B5EF4-FFF2-40B4-BE49-F238E27FC236}">
                <a16:creationId xmlns:a16="http://schemas.microsoft.com/office/drawing/2014/main" id="{7680AFC5-AD27-A7BA-6778-10CC139B83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7038" y="5143500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299" name="Line 676">
            <a:extLst>
              <a:ext uri="{FF2B5EF4-FFF2-40B4-BE49-F238E27FC236}">
                <a16:creationId xmlns:a16="http://schemas.microsoft.com/office/drawing/2014/main" id="{C47A08CE-45A9-C2C7-D37D-FE7FA2621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5156200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0" name="Line 677">
            <a:extLst>
              <a:ext uri="{FF2B5EF4-FFF2-40B4-BE49-F238E27FC236}">
                <a16:creationId xmlns:a16="http://schemas.microsoft.com/office/drawing/2014/main" id="{87F24EE7-1A3F-763E-69DA-DE1235FCE2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0513" y="5380038"/>
            <a:ext cx="15875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1" name="Line 678">
            <a:extLst>
              <a:ext uri="{FF2B5EF4-FFF2-40B4-BE49-F238E27FC236}">
                <a16:creationId xmlns:a16="http://schemas.microsoft.com/office/drawing/2014/main" id="{D606D400-1D7C-E7E3-C74E-171E696B06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7975" y="5380038"/>
            <a:ext cx="17463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2" name="Line 679">
            <a:extLst>
              <a:ext uri="{FF2B5EF4-FFF2-40B4-BE49-F238E27FC236}">
                <a16:creationId xmlns:a16="http://schemas.microsoft.com/office/drawing/2014/main" id="{9A5CB6AD-4FAA-9333-E2FE-F3CB89E33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975" y="537845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3" name="Line 680">
            <a:extLst>
              <a:ext uri="{FF2B5EF4-FFF2-40B4-BE49-F238E27FC236}">
                <a16:creationId xmlns:a16="http://schemas.microsoft.com/office/drawing/2014/main" id="{EABEACDC-6C95-9DAD-2DD8-462A376114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5395913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4" name="Line 681">
            <a:extLst>
              <a:ext uri="{FF2B5EF4-FFF2-40B4-BE49-F238E27FC236}">
                <a16:creationId xmlns:a16="http://schemas.microsoft.com/office/drawing/2014/main" id="{62A736B2-8FB9-855F-4F31-608B78E5A0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3213" y="5410200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5" name="Line 682">
            <a:extLst>
              <a:ext uri="{FF2B5EF4-FFF2-40B4-BE49-F238E27FC236}">
                <a16:creationId xmlns:a16="http://schemas.microsoft.com/office/drawing/2014/main" id="{2C8CD3BB-5C52-7EE3-9C06-32F4775A2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0038" y="5429250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6" name="Line 683">
            <a:extLst>
              <a:ext uri="{FF2B5EF4-FFF2-40B4-BE49-F238E27FC236}">
                <a16:creationId xmlns:a16="http://schemas.microsoft.com/office/drawing/2014/main" id="{D8311672-242B-10CE-22AB-4A4DCC8B06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8450" y="544671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7" name="Line 684">
            <a:extLst>
              <a:ext uri="{FF2B5EF4-FFF2-40B4-BE49-F238E27FC236}">
                <a16:creationId xmlns:a16="http://schemas.microsoft.com/office/drawing/2014/main" id="{DA6A03E5-7701-A331-10A4-2CA1BC8E88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54625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8" name="Line 685">
            <a:extLst>
              <a:ext uri="{FF2B5EF4-FFF2-40B4-BE49-F238E27FC236}">
                <a16:creationId xmlns:a16="http://schemas.microsoft.com/office/drawing/2014/main" id="{BCB6C8A9-E0E8-730B-570F-DCBD95D883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0513" y="5480050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09" name="Line 686">
            <a:extLst>
              <a:ext uri="{FF2B5EF4-FFF2-40B4-BE49-F238E27FC236}">
                <a16:creationId xmlns:a16="http://schemas.microsoft.com/office/drawing/2014/main" id="{EEDD9B8E-47CF-9019-0CEB-ED63F7D4F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9563" y="5395913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0" name="Line 687">
            <a:extLst>
              <a:ext uri="{FF2B5EF4-FFF2-40B4-BE49-F238E27FC236}">
                <a16:creationId xmlns:a16="http://schemas.microsoft.com/office/drawing/2014/main" id="{0A4F606F-176B-E0D5-8150-E85776A329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5913" y="5410200"/>
            <a:ext cx="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1" name="Line 688">
            <a:extLst>
              <a:ext uri="{FF2B5EF4-FFF2-40B4-BE49-F238E27FC236}">
                <a16:creationId xmlns:a16="http://schemas.microsoft.com/office/drawing/2014/main" id="{9DBFAEBF-B034-23AF-997D-94FA8D8794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0" y="5429250"/>
            <a:ext cx="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2" name="Line 689">
            <a:extLst>
              <a:ext uri="{FF2B5EF4-FFF2-40B4-BE49-F238E27FC236}">
                <a16:creationId xmlns:a16="http://schemas.microsoft.com/office/drawing/2014/main" id="{556FC192-9E81-32FE-1057-1B55BA36B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0675" y="5445125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3" name="Line 690">
            <a:extLst>
              <a:ext uri="{FF2B5EF4-FFF2-40B4-BE49-F238E27FC236}">
                <a16:creationId xmlns:a16="http://schemas.microsoft.com/office/drawing/2014/main" id="{79724678-08C7-5152-56E8-C5C5DA40B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2263" y="54625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4" name="Line 691">
            <a:extLst>
              <a:ext uri="{FF2B5EF4-FFF2-40B4-BE49-F238E27FC236}">
                <a16:creationId xmlns:a16="http://schemas.microsoft.com/office/drawing/2014/main" id="{1C7565CE-BB73-96B4-D222-E469B7B07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5438" y="5480050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5" name="Line 692">
            <a:extLst>
              <a:ext uri="{FF2B5EF4-FFF2-40B4-BE49-F238E27FC236}">
                <a16:creationId xmlns:a16="http://schemas.microsoft.com/office/drawing/2014/main" id="{409D511B-B30F-854E-CFFB-8A3E0BBF9B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7975" y="5478463"/>
            <a:ext cx="17463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6" name="Line 693">
            <a:extLst>
              <a:ext uri="{FF2B5EF4-FFF2-40B4-BE49-F238E27FC236}">
                <a16:creationId xmlns:a16="http://schemas.microsoft.com/office/drawing/2014/main" id="{75395E5B-A117-F31D-0489-90305BD7EE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0513" y="5478463"/>
            <a:ext cx="158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7" name="Line 694">
            <a:extLst>
              <a:ext uri="{FF2B5EF4-FFF2-40B4-BE49-F238E27FC236}">
                <a16:creationId xmlns:a16="http://schemas.microsoft.com/office/drawing/2014/main" id="{57F9E0E4-6C65-B2AF-E7D4-825A3C707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975" y="5491163"/>
            <a:ext cx="0" cy="30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8" name="Line 695">
            <a:extLst>
              <a:ext uri="{FF2B5EF4-FFF2-40B4-BE49-F238E27FC236}">
                <a16:creationId xmlns:a16="http://schemas.microsoft.com/office/drawing/2014/main" id="{4E585CFD-5EF6-F005-D2CC-5C2919A59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8275" y="4862513"/>
            <a:ext cx="19050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19" name="Line 696">
            <a:extLst>
              <a:ext uri="{FF2B5EF4-FFF2-40B4-BE49-F238E27FC236}">
                <a16:creationId xmlns:a16="http://schemas.microsoft.com/office/drawing/2014/main" id="{8E85F60B-C06D-5E35-AA33-DD92280356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8913" y="4862513"/>
            <a:ext cx="15875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0" name="Line 697">
            <a:extLst>
              <a:ext uri="{FF2B5EF4-FFF2-40B4-BE49-F238E27FC236}">
                <a16:creationId xmlns:a16="http://schemas.microsoft.com/office/drawing/2014/main" id="{B2AB8731-2109-C328-777E-F24A746191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8913" y="486410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1" name="Line 698">
            <a:extLst>
              <a:ext uri="{FF2B5EF4-FFF2-40B4-BE49-F238E27FC236}">
                <a16:creationId xmlns:a16="http://schemas.microsoft.com/office/drawing/2014/main" id="{33373491-9151-1CE5-BBD3-F46C2EFF5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4150" y="4879975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2" name="Line 699">
            <a:extLst>
              <a:ext uri="{FF2B5EF4-FFF2-40B4-BE49-F238E27FC236}">
                <a16:creationId xmlns:a16="http://schemas.microsoft.com/office/drawing/2014/main" id="{E1EF126A-04A1-1BD7-2B62-D1E5E33DD8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0975" y="489585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3" name="Line 700">
            <a:extLst>
              <a:ext uri="{FF2B5EF4-FFF2-40B4-BE49-F238E27FC236}">
                <a16:creationId xmlns:a16="http://schemas.microsoft.com/office/drawing/2014/main" id="{191958E1-76A6-256C-C7CD-E70E9B1484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9388" y="4913313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4" name="Line 701">
            <a:extLst>
              <a:ext uri="{FF2B5EF4-FFF2-40B4-BE49-F238E27FC236}">
                <a16:creationId xmlns:a16="http://schemas.microsoft.com/office/drawing/2014/main" id="{275ACD87-94EE-5974-0CCC-31B7198CF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6213" y="492918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5" name="Line 702">
            <a:extLst>
              <a:ext uri="{FF2B5EF4-FFF2-40B4-BE49-F238E27FC236}">
                <a16:creationId xmlns:a16="http://schemas.microsoft.com/office/drawing/2014/main" id="{7E9F4AF6-10A3-9C8F-BE5F-5C4D2070DB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494665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6" name="Line 703">
            <a:extLst>
              <a:ext uri="{FF2B5EF4-FFF2-40B4-BE49-F238E27FC236}">
                <a16:creationId xmlns:a16="http://schemas.microsoft.com/office/drawing/2014/main" id="{C1A6729E-5FE5-B852-8C79-2B4249E15E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1450" y="496411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7" name="Line 704">
            <a:extLst>
              <a:ext uri="{FF2B5EF4-FFF2-40B4-BE49-F238E27FC236}">
                <a16:creationId xmlns:a16="http://schemas.microsoft.com/office/drawing/2014/main" id="{56654482-C6CA-7DA7-C0A2-8159379422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2088" y="4879975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8" name="Line 705">
            <a:extLst>
              <a:ext uri="{FF2B5EF4-FFF2-40B4-BE49-F238E27FC236}">
                <a16:creationId xmlns:a16="http://schemas.microsoft.com/office/drawing/2014/main" id="{A1664CB7-7CF4-862C-2B10-BC600695D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675" y="489585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29" name="Line 706">
            <a:extLst>
              <a:ext uri="{FF2B5EF4-FFF2-40B4-BE49-F238E27FC236}">
                <a16:creationId xmlns:a16="http://schemas.microsoft.com/office/drawing/2014/main" id="{5B6AD08F-9E98-6005-19DA-02DFB645CF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850" y="4913313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0" name="Line 707">
            <a:extLst>
              <a:ext uri="{FF2B5EF4-FFF2-40B4-BE49-F238E27FC236}">
                <a16:creationId xmlns:a16="http://schemas.microsoft.com/office/drawing/2014/main" id="{15DF04A2-6F24-9A23-4444-6DBB2B127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8438" y="492918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1" name="Line 708">
            <a:extLst>
              <a:ext uri="{FF2B5EF4-FFF2-40B4-BE49-F238E27FC236}">
                <a16:creationId xmlns:a16="http://schemas.microsoft.com/office/drawing/2014/main" id="{49BD5DD8-1AAD-FB40-B8A3-88D82C181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1613" y="4946650"/>
            <a:ext cx="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2" name="Line 709">
            <a:extLst>
              <a:ext uri="{FF2B5EF4-FFF2-40B4-BE49-F238E27FC236}">
                <a16:creationId xmlns:a16="http://schemas.microsoft.com/office/drawing/2014/main" id="{9DDB5B08-0BAD-0909-4121-CFFDD3B947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3200" y="496411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3" name="Line 710">
            <a:extLst>
              <a:ext uri="{FF2B5EF4-FFF2-40B4-BE49-F238E27FC236}">
                <a16:creationId xmlns:a16="http://schemas.microsoft.com/office/drawing/2014/main" id="{89F35D20-48E8-1C85-8542-1197E6D5C4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68913" y="4965700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4" name="Line 711">
            <a:extLst>
              <a:ext uri="{FF2B5EF4-FFF2-40B4-BE49-F238E27FC236}">
                <a16:creationId xmlns:a16="http://schemas.microsoft.com/office/drawing/2014/main" id="{2400DADC-DDB0-E86D-3CCD-EEF847A24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8275" y="496570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5" name="Line 712">
            <a:extLst>
              <a:ext uri="{FF2B5EF4-FFF2-40B4-BE49-F238E27FC236}">
                <a16:creationId xmlns:a16="http://schemas.microsoft.com/office/drawing/2014/main" id="{E139C364-EEB0-BC76-9E40-92F8CFF8B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3550" y="4132263"/>
            <a:ext cx="15875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6" name="Line 713">
            <a:extLst>
              <a:ext uri="{FF2B5EF4-FFF2-40B4-BE49-F238E27FC236}">
                <a16:creationId xmlns:a16="http://schemas.microsoft.com/office/drawing/2014/main" id="{C18E48B6-C1DA-7600-FC9E-4A718AF727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1013" y="4132263"/>
            <a:ext cx="19050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7" name="Line 714">
            <a:extLst>
              <a:ext uri="{FF2B5EF4-FFF2-40B4-BE49-F238E27FC236}">
                <a16:creationId xmlns:a16="http://schemas.microsoft.com/office/drawing/2014/main" id="{6382AC1D-3FAD-3537-E762-EBEE111FD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1013" y="413385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8" name="Line 715">
            <a:extLst>
              <a:ext uri="{FF2B5EF4-FFF2-40B4-BE49-F238E27FC236}">
                <a16:creationId xmlns:a16="http://schemas.microsoft.com/office/drawing/2014/main" id="{906481B2-441C-A22F-621E-BCBF6201F4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7838" y="415131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39" name="Line 716">
            <a:extLst>
              <a:ext uri="{FF2B5EF4-FFF2-40B4-BE49-F238E27FC236}">
                <a16:creationId xmlns:a16="http://schemas.microsoft.com/office/drawing/2014/main" id="{23993A58-AE7E-FC0C-226D-5045E4B4C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6250" y="416560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0" name="Line 717">
            <a:extLst>
              <a:ext uri="{FF2B5EF4-FFF2-40B4-BE49-F238E27FC236}">
                <a16:creationId xmlns:a16="http://schemas.microsoft.com/office/drawing/2014/main" id="{722A3ABE-8774-A09F-C505-3AF66BBFC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3075" y="41846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1" name="Line 718">
            <a:extLst>
              <a:ext uri="{FF2B5EF4-FFF2-40B4-BE49-F238E27FC236}">
                <a16:creationId xmlns:a16="http://schemas.microsoft.com/office/drawing/2014/main" id="{A81BD20D-93C3-F19E-3EA3-BBA7A7A9C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1989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2" name="Line 719">
            <a:extLst>
              <a:ext uri="{FF2B5EF4-FFF2-40B4-BE49-F238E27FC236}">
                <a16:creationId xmlns:a16="http://schemas.microsoft.com/office/drawing/2014/main" id="{F2D34E50-8788-4CA7-9CD0-306D857A9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42164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3" name="Line 720">
            <a:extLst>
              <a:ext uri="{FF2B5EF4-FFF2-40B4-BE49-F238E27FC236}">
                <a16:creationId xmlns:a16="http://schemas.microsoft.com/office/drawing/2014/main" id="{60495681-ABD6-E556-F079-1CD9412A1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6725" y="42338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4" name="Line 721">
            <a:extLst>
              <a:ext uri="{FF2B5EF4-FFF2-40B4-BE49-F238E27FC236}">
                <a16:creationId xmlns:a16="http://schemas.microsoft.com/office/drawing/2014/main" id="{2B161EC5-8CE5-AB95-2F66-3BE98EB4E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4188" y="4151313"/>
            <a:ext cx="0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5" name="Line 722">
            <a:extLst>
              <a:ext uri="{FF2B5EF4-FFF2-40B4-BE49-F238E27FC236}">
                <a16:creationId xmlns:a16="http://schemas.microsoft.com/office/drawing/2014/main" id="{03075A9A-34B4-20BD-886B-3084A8D137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8950" y="416560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6" name="Line 723">
            <a:extLst>
              <a:ext uri="{FF2B5EF4-FFF2-40B4-BE49-F238E27FC236}">
                <a16:creationId xmlns:a16="http://schemas.microsoft.com/office/drawing/2014/main" id="{07788E88-8D99-613B-8B17-7C713B562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0538" y="41846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7" name="Line 724">
            <a:extLst>
              <a:ext uri="{FF2B5EF4-FFF2-40B4-BE49-F238E27FC236}">
                <a16:creationId xmlns:a16="http://schemas.microsoft.com/office/drawing/2014/main" id="{84A64B88-77E0-7FAF-8754-CE9E155462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3713" y="41989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8" name="Line 725">
            <a:extLst>
              <a:ext uri="{FF2B5EF4-FFF2-40B4-BE49-F238E27FC236}">
                <a16:creationId xmlns:a16="http://schemas.microsoft.com/office/drawing/2014/main" id="{4DF336FC-87C6-8734-3DD9-5C8628FCC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5300" y="42164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49" name="Line 726">
            <a:extLst>
              <a:ext uri="{FF2B5EF4-FFF2-40B4-BE49-F238E27FC236}">
                <a16:creationId xmlns:a16="http://schemas.microsoft.com/office/drawing/2014/main" id="{92559FF7-E8AD-D80E-536D-E4C004A17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8475" y="42338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0" name="Line 727">
            <a:extLst>
              <a:ext uri="{FF2B5EF4-FFF2-40B4-BE49-F238E27FC236}">
                <a16:creationId xmlns:a16="http://schemas.microsoft.com/office/drawing/2014/main" id="{EAA762E2-51D9-8C81-6B18-B2F57D6933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1013" y="423545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1" name="Line 728">
            <a:extLst>
              <a:ext uri="{FF2B5EF4-FFF2-40B4-BE49-F238E27FC236}">
                <a16:creationId xmlns:a16="http://schemas.microsoft.com/office/drawing/2014/main" id="{CA12F25D-8D45-B03A-18E7-A60C8D75A7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3550" y="4235450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2" name="Line 729">
            <a:extLst>
              <a:ext uri="{FF2B5EF4-FFF2-40B4-BE49-F238E27FC236}">
                <a16:creationId xmlns:a16="http://schemas.microsoft.com/office/drawing/2014/main" id="{ECB43160-D351-AD70-5E6C-7982789F7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338" y="3465513"/>
            <a:ext cx="0" cy="30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3" name="Line 730">
            <a:extLst>
              <a:ext uri="{FF2B5EF4-FFF2-40B4-BE49-F238E27FC236}">
                <a16:creationId xmlns:a16="http://schemas.microsoft.com/office/drawing/2014/main" id="{AE798596-E70A-18C2-F190-4EC5CB83B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8275" y="3609975"/>
            <a:ext cx="4763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4" name="Line 731">
            <a:extLst>
              <a:ext uri="{FF2B5EF4-FFF2-40B4-BE49-F238E27FC236}">
                <a16:creationId xmlns:a16="http://schemas.microsoft.com/office/drawing/2014/main" id="{C67EBAFF-7DE9-24BE-9ECC-FF0AFA3F1A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3988" y="3524250"/>
            <a:ext cx="19050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5" name="Line 732">
            <a:extLst>
              <a:ext uri="{FF2B5EF4-FFF2-40B4-BE49-F238E27FC236}">
                <a16:creationId xmlns:a16="http://schemas.microsoft.com/office/drawing/2014/main" id="{EE017603-380F-5CD7-BE48-56285E078B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9538" y="3449638"/>
            <a:ext cx="42862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6" name="Line 733">
            <a:extLst>
              <a:ext uri="{FF2B5EF4-FFF2-40B4-BE49-F238E27FC236}">
                <a16:creationId xmlns:a16="http://schemas.microsoft.com/office/drawing/2014/main" id="{2BB5FD59-75D9-82BA-D115-69713E1CA7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24450" y="3389313"/>
            <a:ext cx="6350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7" name="Line 734">
            <a:extLst>
              <a:ext uri="{FF2B5EF4-FFF2-40B4-BE49-F238E27FC236}">
                <a16:creationId xmlns:a16="http://schemas.microsoft.com/office/drawing/2014/main" id="{29DD6F07-9F76-934B-6502-D18D78D79E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9838" y="3348038"/>
            <a:ext cx="74612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8" name="Line 735">
            <a:extLst>
              <a:ext uri="{FF2B5EF4-FFF2-40B4-BE49-F238E27FC236}">
                <a16:creationId xmlns:a16="http://schemas.microsoft.com/office/drawing/2014/main" id="{712F20A6-D8A0-2405-882D-051CF6506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8750" y="3916363"/>
            <a:ext cx="15875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59" name="Line 736">
            <a:extLst>
              <a:ext uri="{FF2B5EF4-FFF2-40B4-BE49-F238E27FC236}">
                <a16:creationId xmlns:a16="http://schemas.microsoft.com/office/drawing/2014/main" id="{B9500B24-3AD1-4FE0-D02A-6BC9714EE6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6213" y="3916363"/>
            <a:ext cx="19050" cy="1127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0" name="Line 737">
            <a:extLst>
              <a:ext uri="{FF2B5EF4-FFF2-40B4-BE49-F238E27FC236}">
                <a16:creationId xmlns:a16="http://schemas.microsoft.com/office/drawing/2014/main" id="{9D2012DC-01C7-833B-C4CC-CB407F636A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6213" y="3917950"/>
            <a:ext cx="0" cy="100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1" name="Line 738">
            <a:extLst>
              <a:ext uri="{FF2B5EF4-FFF2-40B4-BE49-F238E27FC236}">
                <a16:creationId xmlns:a16="http://schemas.microsoft.com/office/drawing/2014/main" id="{CB12BEBF-CA73-45C6-3EDD-5359A4F52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39338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2" name="Line 739">
            <a:extLst>
              <a:ext uri="{FF2B5EF4-FFF2-40B4-BE49-F238E27FC236}">
                <a16:creationId xmlns:a16="http://schemas.microsoft.com/office/drawing/2014/main" id="{16A83570-DB80-3BF5-F13D-6B878D698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1450" y="395128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3" name="Line 740">
            <a:extLst>
              <a:ext uri="{FF2B5EF4-FFF2-40B4-BE49-F238E27FC236}">
                <a16:creationId xmlns:a16="http://schemas.microsoft.com/office/drawing/2014/main" id="{10F3D3FC-3E47-3D84-9F3E-7B67A96CFF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8275" y="39687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4" name="Line 741">
            <a:extLst>
              <a:ext uri="{FF2B5EF4-FFF2-40B4-BE49-F238E27FC236}">
                <a16:creationId xmlns:a16="http://schemas.microsoft.com/office/drawing/2014/main" id="{F819C475-B0D3-32E0-FEC2-2C18F41F97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6688" y="39830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5" name="Line 742">
            <a:extLst>
              <a:ext uri="{FF2B5EF4-FFF2-40B4-BE49-F238E27FC236}">
                <a16:creationId xmlns:a16="http://schemas.microsoft.com/office/drawing/2014/main" id="{B0E9CF05-E93D-B9E8-AD1B-19C5BCC6B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513" y="40005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6" name="Line 743">
            <a:extLst>
              <a:ext uri="{FF2B5EF4-FFF2-40B4-BE49-F238E27FC236}">
                <a16:creationId xmlns:a16="http://schemas.microsoft.com/office/drawing/2014/main" id="{56F19A15-170E-D53A-FA9B-D9DC4398E3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8750" y="40179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7" name="Line 744">
            <a:extLst>
              <a:ext uri="{FF2B5EF4-FFF2-40B4-BE49-F238E27FC236}">
                <a16:creationId xmlns:a16="http://schemas.microsoft.com/office/drawing/2014/main" id="{95E5E32C-44BE-BF9E-EC53-FC0A311E6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9388" y="3933825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8" name="Line 745">
            <a:extLst>
              <a:ext uri="{FF2B5EF4-FFF2-40B4-BE49-F238E27FC236}">
                <a16:creationId xmlns:a16="http://schemas.microsoft.com/office/drawing/2014/main" id="{803AD89D-0B38-46AD-5DB6-CDB94357E5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4150" y="3951288"/>
            <a:ext cx="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69" name="Line 746">
            <a:extLst>
              <a:ext uri="{FF2B5EF4-FFF2-40B4-BE49-F238E27FC236}">
                <a16:creationId xmlns:a16="http://schemas.microsoft.com/office/drawing/2014/main" id="{86075771-3D32-14D4-442E-5D549D2CF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5738" y="3968750"/>
            <a:ext cx="0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0" name="Line 747">
            <a:extLst>
              <a:ext uri="{FF2B5EF4-FFF2-40B4-BE49-F238E27FC236}">
                <a16:creationId xmlns:a16="http://schemas.microsoft.com/office/drawing/2014/main" id="{8EFC516E-BC03-4B2B-4801-8CF8A7D48A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8913" y="39830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1" name="Line 748">
            <a:extLst>
              <a:ext uri="{FF2B5EF4-FFF2-40B4-BE49-F238E27FC236}">
                <a16:creationId xmlns:a16="http://schemas.microsoft.com/office/drawing/2014/main" id="{7B562220-F1F0-5180-B3D2-1980284DCB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2088" y="40005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2" name="Line 749">
            <a:extLst>
              <a:ext uri="{FF2B5EF4-FFF2-40B4-BE49-F238E27FC236}">
                <a16:creationId xmlns:a16="http://schemas.microsoft.com/office/drawing/2014/main" id="{AEB252C9-F7D9-3452-B629-0FCD6D005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3675" y="4017963"/>
            <a:ext cx="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3" name="Line 750">
            <a:extLst>
              <a:ext uri="{FF2B5EF4-FFF2-40B4-BE49-F238E27FC236}">
                <a16:creationId xmlns:a16="http://schemas.microsoft.com/office/drawing/2014/main" id="{847C8C9F-93E8-8C74-1161-C5533CBA6D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56213" y="4019550"/>
            <a:ext cx="1905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4" name="Line 751">
            <a:extLst>
              <a:ext uri="{FF2B5EF4-FFF2-40B4-BE49-F238E27FC236}">
                <a16:creationId xmlns:a16="http://schemas.microsoft.com/office/drawing/2014/main" id="{F96663F7-A092-EB6C-F4B8-7ECA145AD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8750" y="4019550"/>
            <a:ext cx="158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5" name="Line 752">
            <a:extLst>
              <a:ext uri="{FF2B5EF4-FFF2-40B4-BE49-F238E27FC236}">
                <a16:creationId xmlns:a16="http://schemas.microsoft.com/office/drawing/2014/main" id="{4D4BEDD1-5EB3-7A9D-F8AF-3503928DE8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6663" y="3032125"/>
            <a:ext cx="111125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6" name="Line 753">
            <a:extLst>
              <a:ext uri="{FF2B5EF4-FFF2-40B4-BE49-F238E27FC236}">
                <a16:creationId xmlns:a16="http://schemas.microsoft.com/office/drawing/2014/main" id="{B5D483DF-C367-6A9B-2D5B-F4787A6C64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8250" y="3017838"/>
            <a:ext cx="11112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7" name="Line 754">
            <a:extLst>
              <a:ext uri="{FF2B5EF4-FFF2-40B4-BE49-F238E27FC236}">
                <a16:creationId xmlns:a16="http://schemas.microsoft.com/office/drawing/2014/main" id="{78C24E7A-3AFE-B7AC-374C-A04983F344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8250" y="3030538"/>
            <a:ext cx="1000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8" name="Line 755">
            <a:extLst>
              <a:ext uri="{FF2B5EF4-FFF2-40B4-BE49-F238E27FC236}">
                <a16:creationId xmlns:a16="http://schemas.microsoft.com/office/drawing/2014/main" id="{F44BA323-52AB-80FF-20C2-C7B819BE6E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2538" y="3033713"/>
            <a:ext cx="857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79" name="Line 756">
            <a:extLst>
              <a:ext uri="{FF2B5EF4-FFF2-40B4-BE49-F238E27FC236}">
                <a16:creationId xmlns:a16="http://schemas.microsoft.com/office/drawing/2014/main" id="{8A4F069E-D607-2BEF-557B-5B04D7AD01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0000" y="3041650"/>
            <a:ext cx="682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0" name="Line 757">
            <a:extLst>
              <a:ext uri="{FF2B5EF4-FFF2-40B4-BE49-F238E27FC236}">
                <a16:creationId xmlns:a16="http://schemas.microsoft.com/office/drawing/2014/main" id="{F4FCBD81-8599-5ADA-DE62-C96930739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9050" y="3043238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1" name="Line 758">
            <a:extLst>
              <a:ext uri="{FF2B5EF4-FFF2-40B4-BE49-F238E27FC236}">
                <a16:creationId xmlns:a16="http://schemas.microsoft.com/office/drawing/2014/main" id="{EDD99F13-29C4-42F3-8BF9-C5E0C50D08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6513" y="3048000"/>
            <a:ext cx="396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2" name="Line 759">
            <a:extLst>
              <a:ext uri="{FF2B5EF4-FFF2-40B4-BE49-F238E27FC236}">
                <a16:creationId xmlns:a16="http://schemas.microsoft.com/office/drawing/2014/main" id="{3711E862-C008-E83B-E10F-0C0E988840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30800" y="3051175"/>
            <a:ext cx="22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3" name="Line 760">
            <a:extLst>
              <a:ext uri="{FF2B5EF4-FFF2-40B4-BE49-F238E27FC236}">
                <a16:creationId xmlns:a16="http://schemas.microsoft.com/office/drawing/2014/main" id="{FAD3D56B-4585-ABCD-F5A2-9A87FA5175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3054350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4" name="Line 761">
            <a:extLst>
              <a:ext uri="{FF2B5EF4-FFF2-40B4-BE49-F238E27FC236}">
                <a16:creationId xmlns:a16="http://schemas.microsoft.com/office/drawing/2014/main" id="{A47FE5FD-603A-9377-C31B-02EDD0CA27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62538" y="3028950"/>
            <a:ext cx="857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5" name="Line 762">
            <a:extLst>
              <a:ext uri="{FF2B5EF4-FFF2-40B4-BE49-F238E27FC236}">
                <a16:creationId xmlns:a16="http://schemas.microsoft.com/office/drawing/2014/main" id="{29619B57-6A09-72C7-3D3C-5D899BA91C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0000" y="3028950"/>
            <a:ext cx="682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6" name="Line 763">
            <a:extLst>
              <a:ext uri="{FF2B5EF4-FFF2-40B4-BE49-F238E27FC236}">
                <a16:creationId xmlns:a16="http://schemas.microsoft.com/office/drawing/2014/main" id="{58C3A954-0B23-AA5D-2835-015DF2C1B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463" y="3025775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7" name="Line 764">
            <a:extLst>
              <a:ext uri="{FF2B5EF4-FFF2-40B4-BE49-F238E27FC236}">
                <a16:creationId xmlns:a16="http://schemas.microsoft.com/office/drawing/2014/main" id="{CDAC81D4-2E32-03F7-E16A-45B0326902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14925" y="3024188"/>
            <a:ext cx="38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8" name="Line 765">
            <a:extLst>
              <a:ext uri="{FF2B5EF4-FFF2-40B4-BE49-F238E27FC236}">
                <a16:creationId xmlns:a16="http://schemas.microsoft.com/office/drawing/2014/main" id="{1F1C674B-C69F-99AA-73CB-F41E60F39B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3975" y="3022600"/>
            <a:ext cx="238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89" name="Line 766">
            <a:extLst>
              <a:ext uri="{FF2B5EF4-FFF2-40B4-BE49-F238E27FC236}">
                <a16:creationId xmlns:a16="http://schemas.microsoft.com/office/drawing/2014/main" id="{5CCB888C-BEC6-2C23-6959-EF3B97B70D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3021013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0" name="Line 767">
            <a:extLst>
              <a:ext uri="{FF2B5EF4-FFF2-40B4-BE49-F238E27FC236}">
                <a16:creationId xmlns:a16="http://schemas.microsoft.com/office/drawing/2014/main" id="{7B34012C-1D43-FB76-CB47-B66E50B738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3019425"/>
            <a:ext cx="9525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1" name="Line 768">
            <a:extLst>
              <a:ext uri="{FF2B5EF4-FFF2-40B4-BE49-F238E27FC236}">
                <a16:creationId xmlns:a16="http://schemas.microsoft.com/office/drawing/2014/main" id="{9F0BE3A1-02F7-1845-21EF-37106295D2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8263" y="3035300"/>
            <a:ext cx="9525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2" name="Line 769">
            <a:extLst>
              <a:ext uri="{FF2B5EF4-FFF2-40B4-BE49-F238E27FC236}">
                <a16:creationId xmlns:a16="http://schemas.microsoft.com/office/drawing/2014/main" id="{4EC86B0A-CD40-0719-060C-4F4EC67EE4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10163" y="3262313"/>
            <a:ext cx="49212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3" name="Line 770">
            <a:extLst>
              <a:ext uri="{FF2B5EF4-FFF2-40B4-BE49-F238E27FC236}">
                <a16:creationId xmlns:a16="http://schemas.microsoft.com/office/drawing/2014/main" id="{A24580B4-1D43-D82C-6BBF-D68808C55E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8725" y="3213100"/>
            <a:ext cx="68263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4" name="Line 771">
            <a:extLst>
              <a:ext uri="{FF2B5EF4-FFF2-40B4-BE49-F238E27FC236}">
                <a16:creationId xmlns:a16="http://schemas.microsoft.com/office/drawing/2014/main" id="{D219F4B1-44D5-3987-5EF4-A719B8B45A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7763" y="3178175"/>
            <a:ext cx="809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5" name="Line 772">
            <a:extLst>
              <a:ext uri="{FF2B5EF4-FFF2-40B4-BE49-F238E27FC236}">
                <a16:creationId xmlns:a16="http://schemas.microsoft.com/office/drawing/2014/main" id="{242C233E-A069-B908-A34E-1F82D26723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3171825"/>
            <a:ext cx="873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6" name="Line 773">
            <a:extLst>
              <a:ext uri="{FF2B5EF4-FFF2-40B4-BE49-F238E27FC236}">
                <a16:creationId xmlns:a16="http://schemas.microsoft.com/office/drawing/2014/main" id="{1BD00434-0223-E774-5895-A0F9AE383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4725" y="3175000"/>
            <a:ext cx="82550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7" name="Line 774">
            <a:extLst>
              <a:ext uri="{FF2B5EF4-FFF2-40B4-BE49-F238E27FC236}">
                <a16:creationId xmlns:a16="http://schemas.microsoft.com/office/drawing/2014/main" id="{DE52DEBB-A125-218F-E1DD-C0502D885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7888" y="3214688"/>
            <a:ext cx="10795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8" name="Line 775">
            <a:extLst>
              <a:ext uri="{FF2B5EF4-FFF2-40B4-BE49-F238E27FC236}">
                <a16:creationId xmlns:a16="http://schemas.microsoft.com/office/drawing/2014/main" id="{B64E5118-7224-4105-816F-AD6011FCB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9475" y="3179763"/>
            <a:ext cx="90488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399" name="Line 776">
            <a:extLst>
              <a:ext uri="{FF2B5EF4-FFF2-40B4-BE49-F238E27FC236}">
                <a16:creationId xmlns:a16="http://schemas.microsoft.com/office/drawing/2014/main" id="{39F927C3-3F7F-96A5-5AFD-B1D096244F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7888" y="3200400"/>
            <a:ext cx="8890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0" name="Line 777">
            <a:extLst>
              <a:ext uri="{FF2B5EF4-FFF2-40B4-BE49-F238E27FC236}">
                <a16:creationId xmlns:a16="http://schemas.microsoft.com/office/drawing/2014/main" id="{581D7FC6-4AA7-1633-8E7A-889F84226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5350" y="3203575"/>
            <a:ext cx="7461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1" name="Line 778">
            <a:extLst>
              <a:ext uri="{FF2B5EF4-FFF2-40B4-BE49-F238E27FC236}">
                <a16:creationId xmlns:a16="http://schemas.microsoft.com/office/drawing/2014/main" id="{10B7FBA9-39D0-60B5-BB45-2351DD1423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225" y="3201988"/>
            <a:ext cx="6191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2" name="Line 779">
            <a:extLst>
              <a:ext uri="{FF2B5EF4-FFF2-40B4-BE49-F238E27FC236}">
                <a16:creationId xmlns:a16="http://schemas.microsoft.com/office/drawing/2014/main" id="{8786664B-2DD7-DF5F-874F-7E315AD28E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8688" y="3205163"/>
            <a:ext cx="4762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3" name="Line 780">
            <a:extLst>
              <a:ext uri="{FF2B5EF4-FFF2-40B4-BE49-F238E27FC236}">
                <a16:creationId xmlns:a16="http://schemas.microsoft.com/office/drawing/2014/main" id="{2E595369-4418-658D-553D-0BEA066C69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3209925"/>
            <a:ext cx="34925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4" name="Line 781">
            <a:extLst>
              <a:ext uri="{FF2B5EF4-FFF2-40B4-BE49-F238E27FC236}">
                <a16:creationId xmlns:a16="http://schemas.microsoft.com/office/drawing/2014/main" id="{783F1B25-05B1-D82C-868D-0FF4C4CB1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2025" y="3208338"/>
            <a:ext cx="20638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5" name="Line 782">
            <a:extLst>
              <a:ext uri="{FF2B5EF4-FFF2-40B4-BE49-F238E27FC236}">
                <a16:creationId xmlns:a16="http://schemas.microsoft.com/office/drawing/2014/main" id="{E8725342-0A77-B6D5-9DAB-976E60755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3208338"/>
            <a:ext cx="79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6" name="Line 783">
            <a:extLst>
              <a:ext uri="{FF2B5EF4-FFF2-40B4-BE49-F238E27FC236}">
                <a16:creationId xmlns:a16="http://schemas.microsoft.com/office/drawing/2014/main" id="{F468D80E-2502-1A38-0A73-7A5B73B4E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3198813"/>
            <a:ext cx="7778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7" name="Line 784">
            <a:extLst>
              <a:ext uri="{FF2B5EF4-FFF2-40B4-BE49-F238E27FC236}">
                <a16:creationId xmlns:a16="http://schemas.microsoft.com/office/drawing/2014/main" id="{D0393280-1D16-A426-A6C9-B6873768F8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6463" y="3194050"/>
            <a:ext cx="61912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8" name="Line 785">
            <a:extLst>
              <a:ext uri="{FF2B5EF4-FFF2-40B4-BE49-F238E27FC236}">
                <a16:creationId xmlns:a16="http://schemas.microsoft.com/office/drawing/2014/main" id="{16A6D0D7-5E1C-8CB0-35DC-F9A763C9B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0750" y="3189288"/>
            <a:ext cx="476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09" name="Line 786">
            <a:extLst>
              <a:ext uri="{FF2B5EF4-FFF2-40B4-BE49-F238E27FC236}">
                <a16:creationId xmlns:a16="http://schemas.microsoft.com/office/drawing/2014/main" id="{4D8515A6-857C-17AA-FA44-B73E6E1957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3450" y="3182938"/>
            <a:ext cx="34925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0" name="Line 787">
            <a:extLst>
              <a:ext uri="{FF2B5EF4-FFF2-40B4-BE49-F238E27FC236}">
                <a16:creationId xmlns:a16="http://schemas.microsoft.com/office/drawing/2014/main" id="{717AAEA1-9414-5973-1A50-24E91276E1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9325" y="3184525"/>
            <a:ext cx="20638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1" name="Line 788">
            <a:extLst>
              <a:ext uri="{FF2B5EF4-FFF2-40B4-BE49-F238E27FC236}">
                <a16:creationId xmlns:a16="http://schemas.microsoft.com/office/drawing/2014/main" id="{423F6F48-BAB2-362E-6C02-04EC7A195F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2025" y="3178175"/>
            <a:ext cx="63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2" name="Line 789">
            <a:extLst>
              <a:ext uri="{FF2B5EF4-FFF2-40B4-BE49-F238E27FC236}">
                <a16:creationId xmlns:a16="http://schemas.microsoft.com/office/drawing/2014/main" id="{E5586E08-2784-7C8B-822D-EAA9BE7381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6788" y="3179763"/>
            <a:ext cx="1587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3" name="Line 790">
            <a:extLst>
              <a:ext uri="{FF2B5EF4-FFF2-40B4-BE49-F238E27FC236}">
                <a16:creationId xmlns:a16="http://schemas.microsoft.com/office/drawing/2014/main" id="{263109B1-EBB9-60F4-5028-CECB858423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76788" y="3200400"/>
            <a:ext cx="17462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4" name="Line 791">
            <a:extLst>
              <a:ext uri="{FF2B5EF4-FFF2-40B4-BE49-F238E27FC236}">
                <a16:creationId xmlns:a16="http://schemas.microsoft.com/office/drawing/2014/main" id="{D52E4296-3365-2ECF-045D-AAC8DC9856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1888" y="3327400"/>
            <a:ext cx="10477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5" name="Line 792">
            <a:extLst>
              <a:ext uri="{FF2B5EF4-FFF2-40B4-BE49-F238E27FC236}">
                <a16:creationId xmlns:a16="http://schemas.microsoft.com/office/drawing/2014/main" id="{2142A5E9-B672-FC5C-4548-5C97B7DFA2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1888" y="3327400"/>
            <a:ext cx="11271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6" name="Line 793">
            <a:extLst>
              <a:ext uri="{FF2B5EF4-FFF2-40B4-BE49-F238E27FC236}">
                <a16:creationId xmlns:a16="http://schemas.microsoft.com/office/drawing/2014/main" id="{A98AB2B8-13F8-01DF-FD1C-6832570DF2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1888" y="3327400"/>
            <a:ext cx="9525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7" name="Line 794">
            <a:extLst>
              <a:ext uri="{FF2B5EF4-FFF2-40B4-BE49-F238E27FC236}">
                <a16:creationId xmlns:a16="http://schemas.microsoft.com/office/drawing/2014/main" id="{D5333ABC-726C-E82C-053D-F969553D8E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6175" y="3335338"/>
            <a:ext cx="82550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8" name="Line 795">
            <a:extLst>
              <a:ext uri="{FF2B5EF4-FFF2-40B4-BE49-F238E27FC236}">
                <a16:creationId xmlns:a16="http://schemas.microsoft.com/office/drawing/2014/main" id="{587218B0-BBB6-847E-A5D9-33BB40C341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72050" y="3341688"/>
            <a:ext cx="66675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19" name="Line 796">
            <a:extLst>
              <a:ext uri="{FF2B5EF4-FFF2-40B4-BE49-F238E27FC236}">
                <a16:creationId xmlns:a16="http://schemas.microsoft.com/office/drawing/2014/main" id="{2D47871F-FADC-B9E3-B2DF-76C6FB4DC7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89513" y="3348038"/>
            <a:ext cx="52387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0" name="Line 797">
            <a:extLst>
              <a:ext uri="{FF2B5EF4-FFF2-40B4-BE49-F238E27FC236}">
                <a16:creationId xmlns:a16="http://schemas.microsoft.com/office/drawing/2014/main" id="{EEABF261-63F1-01AA-CA5C-8FB28DA24F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3800" y="3354388"/>
            <a:ext cx="3810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1" name="Line 798">
            <a:extLst>
              <a:ext uri="{FF2B5EF4-FFF2-40B4-BE49-F238E27FC236}">
                <a16:creationId xmlns:a16="http://schemas.microsoft.com/office/drawing/2014/main" id="{E5E71130-558F-6AA2-C010-80F55D1782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1263" y="3360738"/>
            <a:ext cx="2381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2" name="Line 799">
            <a:extLst>
              <a:ext uri="{FF2B5EF4-FFF2-40B4-BE49-F238E27FC236}">
                <a16:creationId xmlns:a16="http://schemas.microsoft.com/office/drawing/2014/main" id="{313970C9-1F16-436D-E292-99866C73F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5550" y="3367088"/>
            <a:ext cx="95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3" name="Line 800">
            <a:extLst>
              <a:ext uri="{FF2B5EF4-FFF2-40B4-BE49-F238E27FC236}">
                <a16:creationId xmlns:a16="http://schemas.microsoft.com/office/drawing/2014/main" id="{A5470255-D83E-4634-7CC1-230DD0A8D1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9350" y="3330575"/>
            <a:ext cx="79375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4" name="Line 801">
            <a:extLst>
              <a:ext uri="{FF2B5EF4-FFF2-40B4-BE49-F238E27FC236}">
                <a16:creationId xmlns:a16="http://schemas.microsoft.com/office/drawing/2014/main" id="{4F7B42A9-DCF5-A375-BA9B-E347411056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73638" y="3332163"/>
            <a:ext cx="68262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5" name="Line 802">
            <a:extLst>
              <a:ext uri="{FF2B5EF4-FFF2-40B4-BE49-F238E27FC236}">
                <a16:creationId xmlns:a16="http://schemas.microsoft.com/office/drawing/2014/main" id="{E57E90BB-4C68-D7C5-4CC4-6B3F874FC3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91100" y="3333750"/>
            <a:ext cx="5397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6" name="Line 803">
            <a:extLst>
              <a:ext uri="{FF2B5EF4-FFF2-40B4-BE49-F238E27FC236}">
                <a16:creationId xmlns:a16="http://schemas.microsoft.com/office/drawing/2014/main" id="{576E8793-FCB8-50A1-B621-C3D6E254B1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8563" y="3332163"/>
            <a:ext cx="3810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7" name="Line 804">
            <a:extLst>
              <a:ext uri="{FF2B5EF4-FFF2-40B4-BE49-F238E27FC236}">
                <a16:creationId xmlns:a16="http://schemas.microsoft.com/office/drawing/2014/main" id="{601321A8-0319-596C-53E6-5697FCDBB8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6025" y="3332163"/>
            <a:ext cx="23813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8" name="Line 805">
            <a:extLst>
              <a:ext uri="{FF2B5EF4-FFF2-40B4-BE49-F238E27FC236}">
                <a16:creationId xmlns:a16="http://schemas.microsoft.com/office/drawing/2014/main" id="{0475644E-6582-BA70-5CBA-31A8654257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5075" y="3335338"/>
            <a:ext cx="7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29" name="Line 806">
            <a:extLst>
              <a:ext uri="{FF2B5EF4-FFF2-40B4-BE49-F238E27FC236}">
                <a16:creationId xmlns:a16="http://schemas.microsoft.com/office/drawing/2014/main" id="{841314CC-FBED-924B-070B-F1D37CB16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0313" y="3336925"/>
            <a:ext cx="158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0" name="Line 807">
            <a:extLst>
              <a:ext uri="{FF2B5EF4-FFF2-40B4-BE49-F238E27FC236}">
                <a16:creationId xmlns:a16="http://schemas.microsoft.com/office/drawing/2014/main" id="{6A6C56B3-4E29-2762-22B8-AB7E3785D2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8725" y="3352800"/>
            <a:ext cx="7938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1" name="Line 808">
            <a:extLst>
              <a:ext uri="{FF2B5EF4-FFF2-40B4-BE49-F238E27FC236}">
                <a16:creationId xmlns:a16="http://schemas.microsoft.com/office/drawing/2014/main" id="{FED20C18-4327-5A42-D734-8CA727D930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05438" y="3252788"/>
            <a:ext cx="7937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2" name="Line 809">
            <a:extLst>
              <a:ext uri="{FF2B5EF4-FFF2-40B4-BE49-F238E27FC236}">
                <a16:creationId xmlns:a16="http://schemas.microsoft.com/office/drawing/2014/main" id="{E8A35763-ED1A-9D49-93CD-40AB8A4483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8925" y="3173413"/>
            <a:ext cx="36513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3" name="Line 810">
            <a:extLst>
              <a:ext uri="{FF2B5EF4-FFF2-40B4-BE49-F238E27FC236}">
                <a16:creationId xmlns:a16="http://schemas.microsoft.com/office/drawing/2014/main" id="{8A377316-3E2C-3CA2-4229-21F0019CAB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13363" y="3108325"/>
            <a:ext cx="523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4" name="Line 811">
            <a:extLst>
              <a:ext uri="{FF2B5EF4-FFF2-40B4-BE49-F238E27FC236}">
                <a16:creationId xmlns:a16="http://schemas.microsoft.com/office/drawing/2014/main" id="{E65E4017-9A56-0247-7A15-F977AA0E29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8750" y="3060700"/>
            <a:ext cx="7302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5" name="Line 812">
            <a:extLst>
              <a:ext uri="{FF2B5EF4-FFF2-40B4-BE49-F238E27FC236}">
                <a16:creationId xmlns:a16="http://schemas.microsoft.com/office/drawing/2014/main" id="{01AE5737-D77F-8BF4-5B83-605928DB52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54613" y="3033713"/>
            <a:ext cx="825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6" name="Line 813">
            <a:extLst>
              <a:ext uri="{FF2B5EF4-FFF2-40B4-BE49-F238E27FC236}">
                <a16:creationId xmlns:a16="http://schemas.microsoft.com/office/drawing/2014/main" id="{DED39156-8410-0C5D-01EB-9AA164B9EE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349625"/>
            <a:ext cx="19050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7" name="Line 814">
            <a:extLst>
              <a:ext uri="{FF2B5EF4-FFF2-40B4-BE49-F238E27FC236}">
                <a16:creationId xmlns:a16="http://schemas.microsoft.com/office/drawing/2014/main" id="{D5D93EA0-DE1D-EAFE-8C4B-8B6F080D2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4338" y="3349625"/>
            <a:ext cx="15875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8" name="Line 815">
            <a:extLst>
              <a:ext uri="{FF2B5EF4-FFF2-40B4-BE49-F238E27FC236}">
                <a16:creationId xmlns:a16="http://schemas.microsoft.com/office/drawing/2014/main" id="{26BB50AD-76C8-B5F8-700E-75BFF62DB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4338" y="3351213"/>
            <a:ext cx="0" cy="100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39" name="Line 816">
            <a:extLst>
              <a:ext uri="{FF2B5EF4-FFF2-40B4-BE49-F238E27FC236}">
                <a16:creationId xmlns:a16="http://schemas.microsoft.com/office/drawing/2014/main" id="{4F8318C0-FA48-8733-E73B-54B0BF09A6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1163" y="3367088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0" name="Line 817">
            <a:extLst>
              <a:ext uri="{FF2B5EF4-FFF2-40B4-BE49-F238E27FC236}">
                <a16:creationId xmlns:a16="http://schemas.microsoft.com/office/drawing/2014/main" id="{E7D1E49C-CD92-97F6-333C-D858CEA3D4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38455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1" name="Line 818">
            <a:extLst>
              <a:ext uri="{FF2B5EF4-FFF2-40B4-BE49-F238E27FC236}">
                <a16:creationId xmlns:a16="http://schemas.microsoft.com/office/drawing/2014/main" id="{96199F95-EB96-1631-EAB7-1AFF0AC45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4813" y="3402013"/>
            <a:ext cx="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2" name="Line 819">
            <a:extLst>
              <a:ext uri="{FF2B5EF4-FFF2-40B4-BE49-F238E27FC236}">
                <a16:creationId xmlns:a16="http://schemas.microsoft.com/office/drawing/2014/main" id="{49E62060-3732-851F-3730-360052ED8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1638" y="34163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3" name="Line 820">
            <a:extLst>
              <a:ext uri="{FF2B5EF4-FFF2-40B4-BE49-F238E27FC236}">
                <a16:creationId xmlns:a16="http://schemas.microsoft.com/office/drawing/2014/main" id="{DB4D2905-75CB-EC05-E3B9-18DEFADD2F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0050" y="343376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4" name="Line 821">
            <a:extLst>
              <a:ext uri="{FF2B5EF4-FFF2-40B4-BE49-F238E27FC236}">
                <a16:creationId xmlns:a16="http://schemas.microsoft.com/office/drawing/2014/main" id="{7C4CE576-9B4D-194E-A03E-C4EC66125E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6875" y="34512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5" name="Line 822">
            <a:extLst>
              <a:ext uri="{FF2B5EF4-FFF2-40B4-BE49-F238E27FC236}">
                <a16:creationId xmlns:a16="http://schemas.microsoft.com/office/drawing/2014/main" id="{0FBA25DE-251F-B352-1918-132F9508F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5925" y="3367088"/>
            <a:ext cx="0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6" name="Line 823">
            <a:extLst>
              <a:ext uri="{FF2B5EF4-FFF2-40B4-BE49-F238E27FC236}">
                <a16:creationId xmlns:a16="http://schemas.microsoft.com/office/drawing/2014/main" id="{B20D2085-6D10-F7AD-F09F-9236FBAE8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9100" y="3384550"/>
            <a:ext cx="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7" name="Line 824">
            <a:extLst>
              <a:ext uri="{FF2B5EF4-FFF2-40B4-BE49-F238E27FC236}">
                <a16:creationId xmlns:a16="http://schemas.microsoft.com/office/drawing/2014/main" id="{19D7D5AD-8670-7E9A-55FA-4DFDD34850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5" y="3402013"/>
            <a:ext cx="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8" name="Line 825">
            <a:extLst>
              <a:ext uri="{FF2B5EF4-FFF2-40B4-BE49-F238E27FC236}">
                <a16:creationId xmlns:a16="http://schemas.microsoft.com/office/drawing/2014/main" id="{17E00880-E594-FFDA-1EC8-1E608CBA2B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3863" y="3416300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49" name="Line 826">
            <a:extLst>
              <a:ext uri="{FF2B5EF4-FFF2-40B4-BE49-F238E27FC236}">
                <a16:creationId xmlns:a16="http://schemas.microsoft.com/office/drawing/2014/main" id="{5138225D-6455-9ACA-D338-15D658A5E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343376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0" name="Line 827">
            <a:extLst>
              <a:ext uri="{FF2B5EF4-FFF2-40B4-BE49-F238E27FC236}">
                <a16:creationId xmlns:a16="http://schemas.microsoft.com/office/drawing/2014/main" id="{702BE32E-0218-015F-AF7B-448A0CD78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800" y="3451225"/>
            <a:ext cx="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1" name="Line 828">
            <a:extLst>
              <a:ext uri="{FF2B5EF4-FFF2-40B4-BE49-F238E27FC236}">
                <a16:creationId xmlns:a16="http://schemas.microsoft.com/office/drawing/2014/main" id="{A96C0EE8-BD02-431A-D5E7-C1E43008BC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4338" y="3452813"/>
            <a:ext cx="15875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2" name="Line 829">
            <a:extLst>
              <a:ext uri="{FF2B5EF4-FFF2-40B4-BE49-F238E27FC236}">
                <a16:creationId xmlns:a16="http://schemas.microsoft.com/office/drawing/2014/main" id="{C36BE5DD-6BBD-630C-413C-600049B505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452813"/>
            <a:ext cx="1905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3" name="Line 830">
            <a:extLst>
              <a:ext uri="{FF2B5EF4-FFF2-40B4-BE49-F238E27FC236}">
                <a16:creationId xmlns:a16="http://schemas.microsoft.com/office/drawing/2014/main" id="{F0E34DA3-61E8-7B75-0AD4-57CE4EBD6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388" y="2346325"/>
            <a:ext cx="314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4" name="Line 831">
            <a:extLst>
              <a:ext uri="{FF2B5EF4-FFF2-40B4-BE49-F238E27FC236}">
                <a16:creationId xmlns:a16="http://schemas.microsoft.com/office/drawing/2014/main" id="{90A156F9-1A27-98FF-3AAE-D393BABAD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388" y="2262188"/>
            <a:ext cx="314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5" name="Line 832">
            <a:extLst>
              <a:ext uri="{FF2B5EF4-FFF2-40B4-BE49-F238E27FC236}">
                <a16:creationId xmlns:a16="http://schemas.microsoft.com/office/drawing/2014/main" id="{E83A94EF-BE16-5C80-B9A0-0E44B523B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9388" y="2309813"/>
            <a:ext cx="314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6" name="Line 833">
            <a:extLst>
              <a:ext uri="{FF2B5EF4-FFF2-40B4-BE49-F238E27FC236}">
                <a16:creationId xmlns:a16="http://schemas.microsoft.com/office/drawing/2014/main" id="{E5467477-1E17-EFB1-4FD6-859CFC0D1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5100" y="2262188"/>
            <a:ext cx="1270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7" name="Line 834">
            <a:extLst>
              <a:ext uri="{FF2B5EF4-FFF2-40B4-BE49-F238E27FC236}">
                <a16:creationId xmlns:a16="http://schemas.microsoft.com/office/drawing/2014/main" id="{1F6DD7F0-D16F-E982-DC76-0BC8EA305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3513" y="2284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8" name="Line 835">
            <a:extLst>
              <a:ext uri="{FF2B5EF4-FFF2-40B4-BE49-F238E27FC236}">
                <a16:creationId xmlns:a16="http://schemas.microsoft.com/office/drawing/2014/main" id="{F4FE9031-0DE5-33C5-6836-9335E6EF31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5100" y="230981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59" name="Line 836">
            <a:extLst>
              <a:ext uri="{FF2B5EF4-FFF2-40B4-BE49-F238E27FC236}">
                <a16:creationId xmlns:a16="http://schemas.microsoft.com/office/drawing/2014/main" id="{609B9CD2-12E0-D692-9EBB-44707155F9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5100" y="230981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0" name="Line 837">
            <a:extLst>
              <a:ext uri="{FF2B5EF4-FFF2-40B4-BE49-F238E27FC236}">
                <a16:creationId xmlns:a16="http://schemas.microsoft.com/office/drawing/2014/main" id="{FF51DAA4-D209-F5AD-663B-B2F1E9C3C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7800" y="2309813"/>
            <a:ext cx="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1" name="Line 838">
            <a:extLst>
              <a:ext uri="{FF2B5EF4-FFF2-40B4-BE49-F238E27FC236}">
                <a16:creationId xmlns:a16="http://schemas.microsoft.com/office/drawing/2014/main" id="{5C32B1E9-6A71-4139-B5E8-55EB461B4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000" y="2282825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2" name="Line 839">
            <a:extLst>
              <a:ext uri="{FF2B5EF4-FFF2-40B4-BE49-F238E27FC236}">
                <a16:creationId xmlns:a16="http://schemas.microsoft.com/office/drawing/2014/main" id="{CAE08B08-9543-34D6-45CD-AC6CB1970E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03713" y="2260600"/>
            <a:ext cx="1270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3" name="Line 840">
            <a:extLst>
              <a:ext uri="{FF2B5EF4-FFF2-40B4-BE49-F238E27FC236}">
                <a16:creationId xmlns:a16="http://schemas.microsoft.com/office/drawing/2014/main" id="{31260468-3A74-7BBE-8762-0B6C767C7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230981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4" name="Line 841">
            <a:extLst>
              <a:ext uri="{FF2B5EF4-FFF2-40B4-BE49-F238E27FC236}">
                <a16:creationId xmlns:a16="http://schemas.microsoft.com/office/drawing/2014/main" id="{482196C7-6DCF-CED3-7D2C-5D987901C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3713" y="2309813"/>
            <a:ext cx="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5" name="Line 842">
            <a:extLst>
              <a:ext uri="{FF2B5EF4-FFF2-40B4-BE49-F238E27FC236}">
                <a16:creationId xmlns:a16="http://schemas.microsoft.com/office/drawing/2014/main" id="{0B10ED52-2A4E-46E3-883A-EDB6A5A9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0" y="2668588"/>
            <a:ext cx="303213" cy="8239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6" name="Line 843">
            <a:extLst>
              <a:ext uri="{FF2B5EF4-FFF2-40B4-BE49-F238E27FC236}">
                <a16:creationId xmlns:a16="http://schemas.microsoft.com/office/drawing/2014/main" id="{D21DAD84-8250-4E68-87C2-472F76F20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2589213"/>
            <a:ext cx="211138" cy="127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67" name="Rectangle 844">
            <a:extLst>
              <a:ext uri="{FF2B5EF4-FFF2-40B4-BE49-F238E27FC236}">
                <a16:creationId xmlns:a16="http://schemas.microsoft.com/office/drawing/2014/main" id="{FDD08120-2EF6-D95D-56F7-A470203A5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2254250"/>
            <a:ext cx="13795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34468" name="Rectangle 845">
            <a:extLst>
              <a:ext uri="{FF2B5EF4-FFF2-40B4-BE49-F238E27FC236}">
                <a16:creationId xmlns:a16="http://schemas.microsoft.com/office/drawing/2014/main" id="{71CAA38C-CEDB-2FE9-44B5-4F15093C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2243138"/>
            <a:ext cx="13795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34469" name="Line 846">
            <a:extLst>
              <a:ext uri="{FF2B5EF4-FFF2-40B4-BE49-F238E27FC236}">
                <a16:creationId xmlns:a16="http://schemas.microsoft.com/office/drawing/2014/main" id="{990F8CF8-703E-868D-CD03-823BBD5FB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863" y="2784475"/>
            <a:ext cx="339725" cy="1468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0" name="Line 847">
            <a:extLst>
              <a:ext uri="{FF2B5EF4-FFF2-40B4-BE49-F238E27FC236}">
                <a16:creationId xmlns:a16="http://schemas.microsoft.com/office/drawing/2014/main" id="{D9D922D0-CD08-6B0E-9DFB-FA949F987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4598988"/>
            <a:ext cx="274637" cy="9874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1" name="Line 848">
            <a:extLst>
              <a:ext uri="{FF2B5EF4-FFF2-40B4-BE49-F238E27FC236}">
                <a16:creationId xmlns:a16="http://schemas.microsoft.com/office/drawing/2014/main" id="{A96EF079-86F5-D464-FEAA-0DCC5B319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9763" y="2744788"/>
            <a:ext cx="457200" cy="16716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2" name="Line 849">
            <a:extLst>
              <a:ext uri="{FF2B5EF4-FFF2-40B4-BE49-F238E27FC236}">
                <a16:creationId xmlns:a16="http://schemas.microsoft.com/office/drawing/2014/main" id="{1D42B285-0201-A661-F6AE-E05EF2FFF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5388" y="2635250"/>
            <a:ext cx="187325" cy="2778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3" name="Line 850">
            <a:extLst>
              <a:ext uri="{FF2B5EF4-FFF2-40B4-BE49-F238E27FC236}">
                <a16:creationId xmlns:a16="http://schemas.microsoft.com/office/drawing/2014/main" id="{C6499AE6-4F2A-FB46-F5E9-847DF3E0E9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6213" y="2466975"/>
            <a:ext cx="379412" cy="2016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4" name="Line 851">
            <a:extLst>
              <a:ext uri="{FF2B5EF4-FFF2-40B4-BE49-F238E27FC236}">
                <a16:creationId xmlns:a16="http://schemas.microsoft.com/office/drawing/2014/main" id="{F9D3BE38-DD0A-9EDE-33F9-01BA81F4B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1013" y="2660650"/>
            <a:ext cx="201612" cy="174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5" name="Line 852">
            <a:extLst>
              <a:ext uri="{FF2B5EF4-FFF2-40B4-BE49-F238E27FC236}">
                <a16:creationId xmlns:a16="http://schemas.microsoft.com/office/drawing/2014/main" id="{373C9B3A-E58F-1AD9-1F6E-A1EB7CCBAC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2693988"/>
            <a:ext cx="336550" cy="6842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6" name="Line 853">
            <a:extLst>
              <a:ext uri="{FF2B5EF4-FFF2-40B4-BE49-F238E27FC236}">
                <a16:creationId xmlns:a16="http://schemas.microsoft.com/office/drawing/2014/main" id="{E4ED33EB-2815-CDEA-696B-0F9A6783AA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746375"/>
            <a:ext cx="581025" cy="19256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7" name="Line 854">
            <a:extLst>
              <a:ext uri="{FF2B5EF4-FFF2-40B4-BE49-F238E27FC236}">
                <a16:creationId xmlns:a16="http://schemas.microsoft.com/office/drawing/2014/main" id="{C7CF013B-D605-79B4-FA1A-294F1FA52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9825" y="2870200"/>
            <a:ext cx="441325" cy="17033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8" name="Line 855">
            <a:extLst>
              <a:ext uri="{FF2B5EF4-FFF2-40B4-BE49-F238E27FC236}">
                <a16:creationId xmlns:a16="http://schemas.microsoft.com/office/drawing/2014/main" id="{5B819C75-CCE5-7733-9AA0-1F84BCF977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6288" y="4913313"/>
            <a:ext cx="263525" cy="7858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4479" name="Rectangle 856">
            <a:extLst>
              <a:ext uri="{FF2B5EF4-FFF2-40B4-BE49-F238E27FC236}">
                <a16:creationId xmlns:a16="http://schemas.microsoft.com/office/drawing/2014/main" id="{E21923A2-78F3-E435-54D1-8A717655B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4167188"/>
            <a:ext cx="7699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2"/>
                </a:solidFill>
              </a:rPr>
              <a:t>Cold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2"/>
                </a:solidFill>
              </a:rPr>
              <a:t>Grain</a:t>
            </a:r>
          </a:p>
        </p:txBody>
      </p:sp>
      <p:sp>
        <p:nvSpPr>
          <p:cNvPr id="34480" name="Rectangle 857">
            <a:extLst>
              <a:ext uri="{FF2B5EF4-FFF2-40B4-BE49-F238E27FC236}">
                <a16:creationId xmlns:a16="http://schemas.microsoft.com/office/drawing/2014/main" id="{DA679EAB-F245-282C-6968-51CF2E149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167188"/>
            <a:ext cx="7699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2"/>
                </a:solidFill>
              </a:rPr>
              <a:t>Cold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2"/>
                </a:solidFill>
              </a:rPr>
              <a:t>Grain</a:t>
            </a:r>
          </a:p>
        </p:txBody>
      </p:sp>
      <p:sp>
        <p:nvSpPr>
          <p:cNvPr id="34481" name="Rectangle 858">
            <a:extLst>
              <a:ext uri="{FF2B5EF4-FFF2-40B4-BE49-F238E27FC236}">
                <a16:creationId xmlns:a16="http://schemas.microsoft.com/office/drawing/2014/main" id="{6BA9F463-56D9-01B3-9595-DFCB543F40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87588" y="4113212"/>
            <a:ext cx="1149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34482" name="Rectangle 859">
            <a:extLst>
              <a:ext uri="{FF2B5EF4-FFF2-40B4-BE49-F238E27FC236}">
                <a16:creationId xmlns:a16="http://schemas.microsoft.com/office/drawing/2014/main" id="{293ECEDB-B769-1CE5-80F1-9BE30F480BF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83151" y="4189412"/>
            <a:ext cx="1149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accent2"/>
                </a:solidFill>
              </a:rPr>
              <a:t>Warm Air</a:t>
            </a:r>
          </a:p>
        </p:txBody>
      </p:sp>
      <p:sp>
        <p:nvSpPr>
          <p:cNvPr id="34483" name="Rectangle 860">
            <a:extLst>
              <a:ext uri="{FF2B5EF4-FFF2-40B4-BE49-F238E27FC236}">
                <a16:creationId xmlns:a16="http://schemas.microsoft.com/office/drawing/2014/main" id="{C47CDB44-1641-856F-BD43-1C62F9A4AF7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461419" y="4256881"/>
            <a:ext cx="13858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accent2"/>
                </a:solidFill>
              </a:rPr>
              <a:t>Warm Grain</a:t>
            </a:r>
          </a:p>
        </p:txBody>
      </p:sp>
      <p:sp>
        <p:nvSpPr>
          <p:cNvPr id="34484" name="Rectangle 861">
            <a:extLst>
              <a:ext uri="{FF2B5EF4-FFF2-40B4-BE49-F238E27FC236}">
                <a16:creationId xmlns:a16="http://schemas.microsoft.com/office/drawing/2014/main" id="{E83FDBF5-5236-CE84-4FB7-C9D3F7125F1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71194" y="4256881"/>
            <a:ext cx="13858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accent2"/>
                </a:solidFill>
              </a:rPr>
              <a:t>Warm Grain</a:t>
            </a:r>
          </a:p>
        </p:txBody>
      </p:sp>
      <p:sp>
        <p:nvSpPr>
          <p:cNvPr id="34485" name="Rectangle 862">
            <a:extLst>
              <a:ext uri="{FF2B5EF4-FFF2-40B4-BE49-F238E27FC236}">
                <a16:creationId xmlns:a16="http://schemas.microsoft.com/office/drawing/2014/main" id="{AB05DFB7-ADBE-F594-8EC4-8AFDBC557B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93270" y="4044156"/>
            <a:ext cx="17065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00" tIns="57150" rIns="114300" bIns="57150">
            <a:spAutoFit/>
          </a:bodyPr>
          <a:lstStyle>
            <a:lvl1pPr defTabSz="1427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27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27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27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27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27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2"/>
                </a:solidFill>
              </a:rPr>
              <a:t>Cold Air Settles</a:t>
            </a:r>
          </a:p>
        </p:txBody>
      </p:sp>
      <p:grpSp>
        <p:nvGrpSpPr>
          <p:cNvPr id="34486" name="Group 887">
            <a:extLst>
              <a:ext uri="{FF2B5EF4-FFF2-40B4-BE49-F238E27FC236}">
                <a16:creationId xmlns:a16="http://schemas.microsoft.com/office/drawing/2014/main" id="{F60F733B-D766-56F1-B05E-4410BCAF1B68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5646738"/>
            <a:ext cx="1463675" cy="280987"/>
            <a:chOff x="2224" y="3557"/>
            <a:chExt cx="922" cy="177"/>
          </a:xfrm>
        </p:grpSpPr>
        <p:sp>
          <p:nvSpPr>
            <p:cNvPr id="34488" name="Line 865">
              <a:extLst>
                <a:ext uri="{FF2B5EF4-FFF2-40B4-BE49-F238E27FC236}">
                  <a16:creationId xmlns:a16="http://schemas.microsoft.com/office/drawing/2014/main" id="{917A5BDC-1807-A9D8-E0FD-DCFC9D43A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4" y="3592"/>
              <a:ext cx="127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89" name="Line 866">
              <a:extLst>
                <a:ext uri="{FF2B5EF4-FFF2-40B4-BE49-F238E27FC236}">
                  <a16:creationId xmlns:a16="http://schemas.microsoft.com/office/drawing/2014/main" id="{C1267DF2-99AB-1215-A387-FBDAF77AA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1" y="3557"/>
              <a:ext cx="135" cy="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0" name="Line 867">
              <a:extLst>
                <a:ext uri="{FF2B5EF4-FFF2-40B4-BE49-F238E27FC236}">
                  <a16:creationId xmlns:a16="http://schemas.microsoft.com/office/drawing/2014/main" id="{23FAA68F-382D-F725-0FDD-03480F9EE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9" y="3558"/>
              <a:ext cx="135" cy="3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1" name="Line 868">
              <a:extLst>
                <a:ext uri="{FF2B5EF4-FFF2-40B4-BE49-F238E27FC236}">
                  <a16:creationId xmlns:a16="http://schemas.microsoft.com/office/drawing/2014/main" id="{4235686A-4AA7-4DD0-544F-49C537E1B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3593"/>
              <a:ext cx="125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2" name="Line 869">
              <a:extLst>
                <a:ext uri="{FF2B5EF4-FFF2-40B4-BE49-F238E27FC236}">
                  <a16:creationId xmlns:a16="http://schemas.microsoft.com/office/drawing/2014/main" id="{F865C8AE-1B6A-DF6C-C6DB-ED2353FC0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3654"/>
              <a:ext cx="114" cy="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3" name="Line 870">
              <a:extLst>
                <a:ext uri="{FF2B5EF4-FFF2-40B4-BE49-F238E27FC236}">
                  <a16:creationId xmlns:a16="http://schemas.microsoft.com/office/drawing/2014/main" id="{F713328E-6466-E92D-B39F-7881D30DF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0" y="3637"/>
              <a:ext cx="98" cy="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4" name="Line 871">
              <a:extLst>
                <a:ext uri="{FF2B5EF4-FFF2-40B4-BE49-F238E27FC236}">
                  <a16:creationId xmlns:a16="http://schemas.microsoft.com/office/drawing/2014/main" id="{5BB69088-56B7-2615-0696-53CC93B0B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3630"/>
              <a:ext cx="102" cy="10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5" name="Line 872">
              <a:extLst>
                <a:ext uri="{FF2B5EF4-FFF2-40B4-BE49-F238E27FC236}">
                  <a16:creationId xmlns:a16="http://schemas.microsoft.com/office/drawing/2014/main" id="{D6B1CED1-E1CE-8460-D804-C54E6C954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74" y="3633"/>
              <a:ext cx="100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6" name="Line 873">
              <a:extLst>
                <a:ext uri="{FF2B5EF4-FFF2-40B4-BE49-F238E27FC236}">
                  <a16:creationId xmlns:a16="http://schemas.microsoft.com/office/drawing/2014/main" id="{AF11E278-88DD-D442-656C-75C442689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6" y="3640"/>
              <a:ext cx="91" cy="9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7" name="Line 874">
              <a:extLst>
                <a:ext uri="{FF2B5EF4-FFF2-40B4-BE49-F238E27FC236}">
                  <a16:creationId xmlns:a16="http://schemas.microsoft.com/office/drawing/2014/main" id="{528DF646-0075-5567-7FF5-215289053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0" y="3662"/>
              <a:ext cx="69" cy="7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8" name="Line 875">
              <a:extLst>
                <a:ext uri="{FF2B5EF4-FFF2-40B4-BE49-F238E27FC236}">
                  <a16:creationId xmlns:a16="http://schemas.microsoft.com/office/drawing/2014/main" id="{7695A35F-ADF5-CBDD-17A1-D9E83CAE4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42" y="3711"/>
              <a:ext cx="22" cy="2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499" name="Line 876">
              <a:extLst>
                <a:ext uri="{FF2B5EF4-FFF2-40B4-BE49-F238E27FC236}">
                  <a16:creationId xmlns:a16="http://schemas.microsoft.com/office/drawing/2014/main" id="{B965F0EF-66BC-1F3B-2762-BF3E06C96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7" y="3645"/>
              <a:ext cx="87" cy="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0" name="Line 877">
              <a:extLst>
                <a:ext uri="{FF2B5EF4-FFF2-40B4-BE49-F238E27FC236}">
                  <a16:creationId xmlns:a16="http://schemas.microsoft.com/office/drawing/2014/main" id="{C4752D0A-195B-4C82-6D81-219DFFB01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5" y="3657"/>
              <a:ext cx="75" cy="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1" name="Line 878">
              <a:extLst>
                <a:ext uri="{FF2B5EF4-FFF2-40B4-BE49-F238E27FC236}">
                  <a16:creationId xmlns:a16="http://schemas.microsoft.com/office/drawing/2014/main" id="{73862970-A5F0-C694-3E40-C04E419AB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9" y="3673"/>
              <a:ext cx="58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2" name="Line 879">
              <a:extLst>
                <a:ext uri="{FF2B5EF4-FFF2-40B4-BE49-F238E27FC236}">
                  <a16:creationId xmlns:a16="http://schemas.microsoft.com/office/drawing/2014/main" id="{FD3BE5A2-0A8E-E2AF-649F-78AEE525E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5" y="3693"/>
              <a:ext cx="40" cy="4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3" name="Line 880">
              <a:extLst>
                <a:ext uri="{FF2B5EF4-FFF2-40B4-BE49-F238E27FC236}">
                  <a16:creationId xmlns:a16="http://schemas.microsoft.com/office/drawing/2014/main" id="{55E22102-14D6-12E5-EB0E-5C965D63E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3684"/>
              <a:ext cx="92" cy="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4" name="Line 881">
              <a:extLst>
                <a:ext uri="{FF2B5EF4-FFF2-40B4-BE49-F238E27FC236}">
                  <a16:creationId xmlns:a16="http://schemas.microsoft.com/office/drawing/2014/main" id="{5F0A768B-1148-9E85-EFBD-3298BA914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4" y="3650"/>
              <a:ext cx="99" cy="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5" name="Line 882">
              <a:extLst>
                <a:ext uri="{FF2B5EF4-FFF2-40B4-BE49-F238E27FC236}">
                  <a16:creationId xmlns:a16="http://schemas.microsoft.com/office/drawing/2014/main" id="{B47162C7-D119-8AF5-0BA7-5C9F633B05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4" y="3633"/>
              <a:ext cx="104" cy="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6" name="Line 883">
              <a:extLst>
                <a:ext uri="{FF2B5EF4-FFF2-40B4-BE49-F238E27FC236}">
                  <a16:creationId xmlns:a16="http://schemas.microsoft.com/office/drawing/2014/main" id="{3876C177-3BF4-688A-40FB-A6660B5E6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3632"/>
              <a:ext cx="1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7" name="Line 884">
              <a:extLst>
                <a:ext uri="{FF2B5EF4-FFF2-40B4-BE49-F238E27FC236}">
                  <a16:creationId xmlns:a16="http://schemas.microsoft.com/office/drawing/2014/main" id="{F01A800E-EF8A-74D8-574B-F995FE6CF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4" y="3634"/>
              <a:ext cx="104" cy="1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8" name="Line 885">
              <a:extLst>
                <a:ext uri="{FF2B5EF4-FFF2-40B4-BE49-F238E27FC236}">
                  <a16:creationId xmlns:a16="http://schemas.microsoft.com/office/drawing/2014/main" id="{C3C9EC65-0B0E-E1C0-B41E-C2C0B8B73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3651"/>
              <a:ext cx="98" cy="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4509" name="Line 886">
              <a:extLst>
                <a:ext uri="{FF2B5EF4-FFF2-40B4-BE49-F238E27FC236}">
                  <a16:creationId xmlns:a16="http://schemas.microsoft.com/office/drawing/2014/main" id="{3D970A61-811D-F091-9F68-90B35481E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8" y="3685"/>
              <a:ext cx="93" cy="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4487" name="Título 1">
            <a:extLst>
              <a:ext uri="{FF2B5EF4-FFF2-40B4-BE49-F238E27FC236}">
                <a16:creationId xmlns:a16="http://schemas.microsoft.com/office/drawing/2014/main" id="{CC7AAA4D-2F14-A7E6-02E5-334C776FA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Verão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75">
            <a:extLst>
              <a:ext uri="{FF2B5EF4-FFF2-40B4-BE49-F238E27FC236}">
                <a16:creationId xmlns:a16="http://schemas.microsoft.com/office/drawing/2014/main" id="{7087BDA0-A43E-E04A-763C-F76C746B5569}"/>
              </a:ext>
            </a:extLst>
          </p:cNvPr>
          <p:cNvGrpSpPr>
            <a:grpSpLocks/>
          </p:cNvGrpSpPr>
          <p:nvPr/>
        </p:nvGrpSpPr>
        <p:grpSpPr bwMode="auto">
          <a:xfrm>
            <a:off x="3376613" y="1387475"/>
            <a:ext cx="5300662" cy="5453063"/>
            <a:chOff x="2010" y="537"/>
            <a:chExt cx="3339" cy="3435"/>
          </a:xfrm>
        </p:grpSpPr>
        <p:sp>
          <p:nvSpPr>
            <p:cNvPr id="35844" name="Line 3">
              <a:extLst>
                <a:ext uri="{FF2B5EF4-FFF2-40B4-BE49-F238E27FC236}">
                  <a16:creationId xmlns:a16="http://schemas.microsoft.com/office/drawing/2014/main" id="{99067C25-CC4F-A28E-F7CF-6AE1561DA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0" y="662"/>
              <a:ext cx="1054" cy="6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845" name="Line 4">
              <a:extLst>
                <a:ext uri="{FF2B5EF4-FFF2-40B4-BE49-F238E27FC236}">
                  <a16:creationId xmlns:a16="http://schemas.microsoft.com/office/drawing/2014/main" id="{C389C782-9165-D7C4-BA6A-27C76DFEA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08" y="662"/>
              <a:ext cx="1055" cy="6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846" name="Rectangle 5">
              <a:extLst>
                <a:ext uri="{FF2B5EF4-FFF2-40B4-BE49-F238E27FC236}">
                  <a16:creationId xmlns:a16="http://schemas.microsoft.com/office/drawing/2014/main" id="{48290216-85BA-5A6B-C198-4EA3EA801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624"/>
              <a:ext cx="234" cy="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47" name="Freeform 6">
              <a:extLst>
                <a:ext uri="{FF2B5EF4-FFF2-40B4-BE49-F238E27FC236}">
                  <a16:creationId xmlns:a16="http://schemas.microsoft.com/office/drawing/2014/main" id="{C5121DEE-16E2-1AE5-ED76-69BECFCAA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871"/>
              <a:ext cx="195" cy="189"/>
            </a:xfrm>
            <a:custGeom>
              <a:avLst/>
              <a:gdLst>
                <a:gd name="T0" fmla="*/ 0 w 195"/>
                <a:gd name="T1" fmla="*/ 101 h 189"/>
                <a:gd name="T2" fmla="*/ 7 w 195"/>
                <a:gd name="T3" fmla="*/ 79 h 189"/>
                <a:gd name="T4" fmla="*/ 14 w 195"/>
                <a:gd name="T5" fmla="*/ 57 h 189"/>
                <a:gd name="T6" fmla="*/ 50 w 195"/>
                <a:gd name="T7" fmla="*/ 0 h 189"/>
                <a:gd name="T8" fmla="*/ 194 w 195"/>
                <a:gd name="T9" fmla="*/ 101 h 189"/>
                <a:gd name="T10" fmla="*/ 158 w 195"/>
                <a:gd name="T11" fmla="*/ 188 h 189"/>
                <a:gd name="T12" fmla="*/ 0 w 195"/>
                <a:gd name="T13" fmla="*/ 101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89"/>
                <a:gd name="T23" fmla="*/ 195 w 195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89">
                  <a:moveTo>
                    <a:pt x="0" y="101"/>
                  </a:moveTo>
                  <a:lnTo>
                    <a:pt x="7" y="79"/>
                  </a:lnTo>
                  <a:lnTo>
                    <a:pt x="14" y="57"/>
                  </a:lnTo>
                  <a:lnTo>
                    <a:pt x="50" y="0"/>
                  </a:lnTo>
                  <a:lnTo>
                    <a:pt x="194" y="101"/>
                  </a:lnTo>
                  <a:lnTo>
                    <a:pt x="158" y="188"/>
                  </a:lnTo>
                  <a:lnTo>
                    <a:pt x="0" y="101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48" name="Rectangle 7">
              <a:extLst>
                <a:ext uri="{FF2B5EF4-FFF2-40B4-BE49-F238E27FC236}">
                  <a16:creationId xmlns:a16="http://schemas.microsoft.com/office/drawing/2014/main" id="{EA4B756A-60CB-E98F-A6C7-9AC808BA5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0000">
              <a:off x="3784" y="806"/>
              <a:ext cx="334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49" name="Line 8">
              <a:extLst>
                <a:ext uri="{FF2B5EF4-FFF2-40B4-BE49-F238E27FC236}">
                  <a16:creationId xmlns:a16="http://schemas.microsoft.com/office/drawing/2014/main" id="{AB9E33DC-8A06-8FA6-F9B1-1A6CAC5C9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7" y="1314"/>
              <a:ext cx="0" cy="2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850" name="Line 9">
              <a:extLst>
                <a:ext uri="{FF2B5EF4-FFF2-40B4-BE49-F238E27FC236}">
                  <a16:creationId xmlns:a16="http://schemas.microsoft.com/office/drawing/2014/main" id="{058FC184-BC24-4373-E58F-492C1FC44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8" y="1314"/>
              <a:ext cx="0" cy="22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35851" name="Freeform 10">
              <a:extLst>
                <a:ext uri="{FF2B5EF4-FFF2-40B4-BE49-F238E27FC236}">
                  <a16:creationId xmlns:a16="http://schemas.microsoft.com/office/drawing/2014/main" id="{D4C8F508-6FD9-245C-2F50-D5A47BF62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1744"/>
              <a:ext cx="2173" cy="58"/>
            </a:xfrm>
            <a:custGeom>
              <a:avLst/>
              <a:gdLst>
                <a:gd name="T0" fmla="*/ 16 w 2173"/>
                <a:gd name="T1" fmla="*/ 57 h 58"/>
                <a:gd name="T2" fmla="*/ 61 w 2173"/>
                <a:gd name="T3" fmla="*/ 57 h 58"/>
                <a:gd name="T4" fmla="*/ 103 w 2173"/>
                <a:gd name="T5" fmla="*/ 57 h 58"/>
                <a:gd name="T6" fmla="*/ 161 w 2173"/>
                <a:gd name="T7" fmla="*/ 57 h 58"/>
                <a:gd name="T8" fmla="*/ 193 w 2173"/>
                <a:gd name="T9" fmla="*/ 52 h 58"/>
                <a:gd name="T10" fmla="*/ 225 w 2173"/>
                <a:gd name="T11" fmla="*/ 52 h 58"/>
                <a:gd name="T12" fmla="*/ 264 w 2173"/>
                <a:gd name="T13" fmla="*/ 38 h 58"/>
                <a:gd name="T14" fmla="*/ 306 w 2173"/>
                <a:gd name="T15" fmla="*/ 23 h 58"/>
                <a:gd name="T16" fmla="*/ 361 w 2173"/>
                <a:gd name="T17" fmla="*/ 19 h 58"/>
                <a:gd name="T18" fmla="*/ 419 w 2173"/>
                <a:gd name="T19" fmla="*/ 19 h 58"/>
                <a:gd name="T20" fmla="*/ 458 w 2173"/>
                <a:gd name="T21" fmla="*/ 19 h 58"/>
                <a:gd name="T22" fmla="*/ 497 w 2173"/>
                <a:gd name="T23" fmla="*/ 19 h 58"/>
                <a:gd name="T24" fmla="*/ 564 w 2173"/>
                <a:gd name="T25" fmla="*/ 19 h 58"/>
                <a:gd name="T26" fmla="*/ 613 w 2173"/>
                <a:gd name="T27" fmla="*/ 19 h 58"/>
                <a:gd name="T28" fmla="*/ 661 w 2173"/>
                <a:gd name="T29" fmla="*/ 19 h 58"/>
                <a:gd name="T30" fmla="*/ 703 w 2173"/>
                <a:gd name="T31" fmla="*/ 23 h 58"/>
                <a:gd name="T32" fmla="*/ 761 w 2173"/>
                <a:gd name="T33" fmla="*/ 23 h 58"/>
                <a:gd name="T34" fmla="*/ 806 w 2173"/>
                <a:gd name="T35" fmla="*/ 23 h 58"/>
                <a:gd name="T36" fmla="*/ 852 w 2173"/>
                <a:gd name="T37" fmla="*/ 23 h 58"/>
                <a:gd name="T38" fmla="*/ 903 w 2173"/>
                <a:gd name="T39" fmla="*/ 23 h 58"/>
                <a:gd name="T40" fmla="*/ 951 w 2173"/>
                <a:gd name="T41" fmla="*/ 28 h 58"/>
                <a:gd name="T42" fmla="*/ 994 w 2173"/>
                <a:gd name="T43" fmla="*/ 23 h 58"/>
                <a:gd name="T44" fmla="*/ 1032 w 2173"/>
                <a:gd name="T45" fmla="*/ 14 h 58"/>
                <a:gd name="T46" fmla="*/ 1074 w 2173"/>
                <a:gd name="T47" fmla="*/ 9 h 58"/>
                <a:gd name="T48" fmla="*/ 1116 w 2173"/>
                <a:gd name="T49" fmla="*/ 0 h 58"/>
                <a:gd name="T50" fmla="*/ 1155 w 2173"/>
                <a:gd name="T51" fmla="*/ 0 h 58"/>
                <a:gd name="T52" fmla="*/ 1206 w 2173"/>
                <a:gd name="T53" fmla="*/ 0 h 58"/>
                <a:gd name="T54" fmla="*/ 1242 w 2173"/>
                <a:gd name="T55" fmla="*/ 5 h 58"/>
                <a:gd name="T56" fmla="*/ 1284 w 2173"/>
                <a:gd name="T57" fmla="*/ 9 h 58"/>
                <a:gd name="T58" fmla="*/ 1341 w 2173"/>
                <a:gd name="T59" fmla="*/ 19 h 58"/>
                <a:gd name="T60" fmla="*/ 1393 w 2173"/>
                <a:gd name="T61" fmla="*/ 19 h 58"/>
                <a:gd name="T62" fmla="*/ 1471 w 2173"/>
                <a:gd name="T63" fmla="*/ 19 h 58"/>
                <a:gd name="T64" fmla="*/ 1529 w 2173"/>
                <a:gd name="T65" fmla="*/ 19 h 58"/>
                <a:gd name="T66" fmla="*/ 1571 w 2173"/>
                <a:gd name="T67" fmla="*/ 19 h 58"/>
                <a:gd name="T68" fmla="*/ 1623 w 2173"/>
                <a:gd name="T69" fmla="*/ 19 h 58"/>
                <a:gd name="T70" fmla="*/ 1671 w 2173"/>
                <a:gd name="T71" fmla="*/ 19 h 58"/>
                <a:gd name="T72" fmla="*/ 1726 w 2173"/>
                <a:gd name="T73" fmla="*/ 23 h 58"/>
                <a:gd name="T74" fmla="*/ 1774 w 2173"/>
                <a:gd name="T75" fmla="*/ 28 h 58"/>
                <a:gd name="T76" fmla="*/ 1807 w 2173"/>
                <a:gd name="T77" fmla="*/ 28 h 58"/>
                <a:gd name="T78" fmla="*/ 1858 w 2173"/>
                <a:gd name="T79" fmla="*/ 28 h 58"/>
                <a:gd name="T80" fmla="*/ 1910 w 2173"/>
                <a:gd name="T81" fmla="*/ 28 h 58"/>
                <a:gd name="T82" fmla="*/ 1948 w 2173"/>
                <a:gd name="T83" fmla="*/ 28 h 58"/>
                <a:gd name="T84" fmla="*/ 2000 w 2173"/>
                <a:gd name="T85" fmla="*/ 33 h 58"/>
                <a:gd name="T86" fmla="*/ 2045 w 2173"/>
                <a:gd name="T87" fmla="*/ 38 h 58"/>
                <a:gd name="T88" fmla="*/ 2094 w 2173"/>
                <a:gd name="T89" fmla="*/ 38 h 58"/>
                <a:gd name="T90" fmla="*/ 2136 w 2173"/>
                <a:gd name="T91" fmla="*/ 42 h 58"/>
                <a:gd name="T92" fmla="*/ 2172 w 2173"/>
                <a:gd name="T93" fmla="*/ 47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73"/>
                <a:gd name="T142" fmla="*/ 0 h 58"/>
                <a:gd name="T143" fmla="*/ 2173 w 2173"/>
                <a:gd name="T144" fmla="*/ 58 h 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73" h="58">
                  <a:moveTo>
                    <a:pt x="0" y="38"/>
                  </a:moveTo>
                  <a:lnTo>
                    <a:pt x="6" y="52"/>
                  </a:lnTo>
                  <a:lnTo>
                    <a:pt x="16" y="57"/>
                  </a:lnTo>
                  <a:lnTo>
                    <a:pt x="25" y="57"/>
                  </a:lnTo>
                  <a:lnTo>
                    <a:pt x="45" y="57"/>
                  </a:lnTo>
                  <a:lnTo>
                    <a:pt x="61" y="57"/>
                  </a:lnTo>
                  <a:lnTo>
                    <a:pt x="77" y="57"/>
                  </a:lnTo>
                  <a:lnTo>
                    <a:pt x="90" y="57"/>
                  </a:lnTo>
                  <a:lnTo>
                    <a:pt x="103" y="57"/>
                  </a:lnTo>
                  <a:lnTo>
                    <a:pt x="129" y="57"/>
                  </a:lnTo>
                  <a:lnTo>
                    <a:pt x="147" y="57"/>
                  </a:lnTo>
                  <a:lnTo>
                    <a:pt x="161" y="57"/>
                  </a:lnTo>
                  <a:lnTo>
                    <a:pt x="171" y="57"/>
                  </a:lnTo>
                  <a:lnTo>
                    <a:pt x="183" y="57"/>
                  </a:lnTo>
                  <a:lnTo>
                    <a:pt x="193" y="52"/>
                  </a:lnTo>
                  <a:lnTo>
                    <a:pt x="203" y="52"/>
                  </a:lnTo>
                  <a:lnTo>
                    <a:pt x="216" y="52"/>
                  </a:lnTo>
                  <a:lnTo>
                    <a:pt x="225" y="52"/>
                  </a:lnTo>
                  <a:lnTo>
                    <a:pt x="239" y="47"/>
                  </a:lnTo>
                  <a:lnTo>
                    <a:pt x="251" y="47"/>
                  </a:lnTo>
                  <a:lnTo>
                    <a:pt x="264" y="38"/>
                  </a:lnTo>
                  <a:lnTo>
                    <a:pt x="280" y="33"/>
                  </a:lnTo>
                  <a:lnTo>
                    <a:pt x="290" y="28"/>
                  </a:lnTo>
                  <a:lnTo>
                    <a:pt x="306" y="23"/>
                  </a:lnTo>
                  <a:lnTo>
                    <a:pt x="322" y="23"/>
                  </a:lnTo>
                  <a:lnTo>
                    <a:pt x="332" y="19"/>
                  </a:lnTo>
                  <a:lnTo>
                    <a:pt x="361" y="19"/>
                  </a:lnTo>
                  <a:lnTo>
                    <a:pt x="384" y="19"/>
                  </a:lnTo>
                  <a:lnTo>
                    <a:pt x="397" y="19"/>
                  </a:lnTo>
                  <a:lnTo>
                    <a:pt x="419" y="19"/>
                  </a:lnTo>
                  <a:lnTo>
                    <a:pt x="432" y="19"/>
                  </a:lnTo>
                  <a:lnTo>
                    <a:pt x="445" y="19"/>
                  </a:lnTo>
                  <a:lnTo>
                    <a:pt x="458" y="19"/>
                  </a:lnTo>
                  <a:lnTo>
                    <a:pt x="467" y="19"/>
                  </a:lnTo>
                  <a:lnTo>
                    <a:pt x="481" y="19"/>
                  </a:lnTo>
                  <a:lnTo>
                    <a:pt x="497" y="19"/>
                  </a:lnTo>
                  <a:lnTo>
                    <a:pt x="516" y="19"/>
                  </a:lnTo>
                  <a:lnTo>
                    <a:pt x="548" y="19"/>
                  </a:lnTo>
                  <a:lnTo>
                    <a:pt x="564" y="19"/>
                  </a:lnTo>
                  <a:lnTo>
                    <a:pt x="574" y="19"/>
                  </a:lnTo>
                  <a:lnTo>
                    <a:pt x="594" y="19"/>
                  </a:lnTo>
                  <a:lnTo>
                    <a:pt x="613" y="19"/>
                  </a:lnTo>
                  <a:lnTo>
                    <a:pt x="623" y="19"/>
                  </a:lnTo>
                  <a:lnTo>
                    <a:pt x="639" y="19"/>
                  </a:lnTo>
                  <a:lnTo>
                    <a:pt x="661" y="19"/>
                  </a:lnTo>
                  <a:lnTo>
                    <a:pt x="680" y="23"/>
                  </a:lnTo>
                  <a:lnTo>
                    <a:pt x="693" y="23"/>
                  </a:lnTo>
                  <a:lnTo>
                    <a:pt x="703" y="23"/>
                  </a:lnTo>
                  <a:lnTo>
                    <a:pt x="723" y="23"/>
                  </a:lnTo>
                  <a:lnTo>
                    <a:pt x="742" y="23"/>
                  </a:lnTo>
                  <a:lnTo>
                    <a:pt x="761" y="23"/>
                  </a:lnTo>
                  <a:lnTo>
                    <a:pt x="774" y="23"/>
                  </a:lnTo>
                  <a:lnTo>
                    <a:pt x="787" y="23"/>
                  </a:lnTo>
                  <a:lnTo>
                    <a:pt x="806" y="23"/>
                  </a:lnTo>
                  <a:lnTo>
                    <a:pt x="820" y="23"/>
                  </a:lnTo>
                  <a:lnTo>
                    <a:pt x="836" y="23"/>
                  </a:lnTo>
                  <a:lnTo>
                    <a:pt x="852" y="23"/>
                  </a:lnTo>
                  <a:lnTo>
                    <a:pt x="868" y="23"/>
                  </a:lnTo>
                  <a:lnTo>
                    <a:pt x="884" y="23"/>
                  </a:lnTo>
                  <a:lnTo>
                    <a:pt x="903" y="23"/>
                  </a:lnTo>
                  <a:lnTo>
                    <a:pt x="922" y="28"/>
                  </a:lnTo>
                  <a:lnTo>
                    <a:pt x="938" y="28"/>
                  </a:lnTo>
                  <a:lnTo>
                    <a:pt x="951" y="28"/>
                  </a:lnTo>
                  <a:lnTo>
                    <a:pt x="970" y="28"/>
                  </a:lnTo>
                  <a:lnTo>
                    <a:pt x="981" y="28"/>
                  </a:lnTo>
                  <a:lnTo>
                    <a:pt x="994" y="23"/>
                  </a:lnTo>
                  <a:lnTo>
                    <a:pt x="1006" y="19"/>
                  </a:lnTo>
                  <a:lnTo>
                    <a:pt x="1016" y="19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64" y="9"/>
                  </a:lnTo>
                  <a:lnTo>
                    <a:pt x="1074" y="9"/>
                  </a:lnTo>
                  <a:lnTo>
                    <a:pt x="1090" y="5"/>
                  </a:lnTo>
                  <a:lnTo>
                    <a:pt x="1103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9" y="0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94" y="0"/>
                  </a:lnTo>
                  <a:lnTo>
                    <a:pt x="1206" y="0"/>
                  </a:lnTo>
                  <a:lnTo>
                    <a:pt x="1220" y="0"/>
                  </a:lnTo>
                  <a:lnTo>
                    <a:pt x="1232" y="5"/>
                  </a:lnTo>
                  <a:lnTo>
                    <a:pt x="1242" y="5"/>
                  </a:lnTo>
                  <a:lnTo>
                    <a:pt x="1254" y="9"/>
                  </a:lnTo>
                  <a:lnTo>
                    <a:pt x="1268" y="9"/>
                  </a:lnTo>
                  <a:lnTo>
                    <a:pt x="1284" y="9"/>
                  </a:lnTo>
                  <a:lnTo>
                    <a:pt x="1303" y="9"/>
                  </a:lnTo>
                  <a:lnTo>
                    <a:pt x="1325" y="14"/>
                  </a:lnTo>
                  <a:lnTo>
                    <a:pt x="1341" y="19"/>
                  </a:lnTo>
                  <a:lnTo>
                    <a:pt x="1355" y="19"/>
                  </a:lnTo>
                  <a:lnTo>
                    <a:pt x="1367" y="19"/>
                  </a:lnTo>
                  <a:lnTo>
                    <a:pt x="1393" y="19"/>
                  </a:lnTo>
                  <a:lnTo>
                    <a:pt x="1419" y="19"/>
                  </a:lnTo>
                  <a:lnTo>
                    <a:pt x="1445" y="19"/>
                  </a:lnTo>
                  <a:lnTo>
                    <a:pt x="1471" y="19"/>
                  </a:lnTo>
                  <a:lnTo>
                    <a:pt x="1494" y="19"/>
                  </a:lnTo>
                  <a:lnTo>
                    <a:pt x="1513" y="19"/>
                  </a:lnTo>
                  <a:lnTo>
                    <a:pt x="1529" y="19"/>
                  </a:lnTo>
                  <a:lnTo>
                    <a:pt x="1542" y="19"/>
                  </a:lnTo>
                  <a:lnTo>
                    <a:pt x="1558" y="19"/>
                  </a:lnTo>
                  <a:lnTo>
                    <a:pt x="1571" y="19"/>
                  </a:lnTo>
                  <a:lnTo>
                    <a:pt x="1600" y="19"/>
                  </a:lnTo>
                  <a:lnTo>
                    <a:pt x="1613" y="19"/>
                  </a:lnTo>
                  <a:lnTo>
                    <a:pt x="1623" y="19"/>
                  </a:lnTo>
                  <a:lnTo>
                    <a:pt x="1639" y="19"/>
                  </a:lnTo>
                  <a:lnTo>
                    <a:pt x="1655" y="19"/>
                  </a:lnTo>
                  <a:lnTo>
                    <a:pt x="1671" y="19"/>
                  </a:lnTo>
                  <a:lnTo>
                    <a:pt x="1687" y="23"/>
                  </a:lnTo>
                  <a:lnTo>
                    <a:pt x="1706" y="23"/>
                  </a:lnTo>
                  <a:lnTo>
                    <a:pt x="1726" y="23"/>
                  </a:lnTo>
                  <a:lnTo>
                    <a:pt x="1736" y="23"/>
                  </a:lnTo>
                  <a:lnTo>
                    <a:pt x="1761" y="28"/>
                  </a:lnTo>
                  <a:lnTo>
                    <a:pt x="1774" y="28"/>
                  </a:lnTo>
                  <a:lnTo>
                    <a:pt x="1784" y="28"/>
                  </a:lnTo>
                  <a:lnTo>
                    <a:pt x="1797" y="28"/>
                  </a:lnTo>
                  <a:lnTo>
                    <a:pt x="1807" y="28"/>
                  </a:lnTo>
                  <a:lnTo>
                    <a:pt x="1825" y="28"/>
                  </a:lnTo>
                  <a:lnTo>
                    <a:pt x="1842" y="28"/>
                  </a:lnTo>
                  <a:lnTo>
                    <a:pt x="1858" y="28"/>
                  </a:lnTo>
                  <a:lnTo>
                    <a:pt x="1874" y="28"/>
                  </a:lnTo>
                  <a:lnTo>
                    <a:pt x="1887" y="28"/>
                  </a:lnTo>
                  <a:lnTo>
                    <a:pt x="1910" y="28"/>
                  </a:lnTo>
                  <a:lnTo>
                    <a:pt x="1920" y="28"/>
                  </a:lnTo>
                  <a:lnTo>
                    <a:pt x="1929" y="28"/>
                  </a:lnTo>
                  <a:lnTo>
                    <a:pt x="1948" y="28"/>
                  </a:lnTo>
                  <a:lnTo>
                    <a:pt x="1968" y="28"/>
                  </a:lnTo>
                  <a:lnTo>
                    <a:pt x="1987" y="28"/>
                  </a:lnTo>
                  <a:lnTo>
                    <a:pt x="2000" y="33"/>
                  </a:lnTo>
                  <a:lnTo>
                    <a:pt x="2010" y="33"/>
                  </a:lnTo>
                  <a:lnTo>
                    <a:pt x="2026" y="38"/>
                  </a:lnTo>
                  <a:lnTo>
                    <a:pt x="2045" y="38"/>
                  </a:lnTo>
                  <a:lnTo>
                    <a:pt x="2059" y="38"/>
                  </a:lnTo>
                  <a:lnTo>
                    <a:pt x="2077" y="38"/>
                  </a:lnTo>
                  <a:lnTo>
                    <a:pt x="2094" y="38"/>
                  </a:lnTo>
                  <a:lnTo>
                    <a:pt x="2113" y="38"/>
                  </a:lnTo>
                  <a:lnTo>
                    <a:pt x="2123" y="42"/>
                  </a:lnTo>
                  <a:lnTo>
                    <a:pt x="2136" y="42"/>
                  </a:lnTo>
                  <a:lnTo>
                    <a:pt x="2152" y="47"/>
                  </a:lnTo>
                  <a:lnTo>
                    <a:pt x="2162" y="47"/>
                  </a:lnTo>
                  <a:lnTo>
                    <a:pt x="2172" y="47"/>
                  </a:lnTo>
                </a:path>
              </a:pathLst>
            </a:custGeom>
            <a:solidFill>
              <a:srgbClr val="EBF50A"/>
            </a:solidFill>
            <a:ln w="12700" cap="rnd">
              <a:solidFill>
                <a:srgbClr val="EBF50A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852" name="Rectangle 11">
              <a:extLst>
                <a:ext uri="{FF2B5EF4-FFF2-40B4-BE49-F238E27FC236}">
                  <a16:creationId xmlns:a16="http://schemas.microsoft.com/office/drawing/2014/main" id="{9EBA679A-99AD-A2A9-0837-636C0472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786"/>
              <a:ext cx="2164" cy="1788"/>
            </a:xfrm>
            <a:prstGeom prst="rect">
              <a:avLst/>
            </a:prstGeom>
            <a:solidFill>
              <a:srgbClr val="EBF50A"/>
            </a:solidFill>
            <a:ln w="12700">
              <a:solidFill>
                <a:srgbClr val="EBF50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3" name="AutoShape 12">
              <a:extLst>
                <a:ext uri="{FF2B5EF4-FFF2-40B4-BE49-F238E27FC236}">
                  <a16:creationId xmlns:a16="http://schemas.microsoft.com/office/drawing/2014/main" id="{75A385F6-9EC1-5705-FC54-BEE2AC421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1229"/>
              <a:ext cx="63" cy="641"/>
            </a:xfrm>
            <a:prstGeom prst="upArrow">
              <a:avLst>
                <a:gd name="adj1" fmla="val 50000"/>
                <a:gd name="adj2" fmla="val 508495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4" name="AutoShape 13">
              <a:extLst>
                <a:ext uri="{FF2B5EF4-FFF2-40B4-BE49-F238E27FC236}">
                  <a16:creationId xmlns:a16="http://schemas.microsoft.com/office/drawing/2014/main" id="{04E850E5-9E42-F3E5-8550-08860F00F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252"/>
              <a:ext cx="64" cy="642"/>
            </a:xfrm>
            <a:prstGeom prst="upArrow">
              <a:avLst>
                <a:gd name="adj1" fmla="val 50000"/>
                <a:gd name="adj2" fmla="val 50133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5" name="AutoShape 14">
              <a:extLst>
                <a:ext uri="{FF2B5EF4-FFF2-40B4-BE49-F238E27FC236}">
                  <a16:creationId xmlns:a16="http://schemas.microsoft.com/office/drawing/2014/main" id="{520F1559-D57A-1D02-BAA0-51D865FDE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286"/>
              <a:ext cx="63" cy="642"/>
            </a:xfrm>
            <a:prstGeom prst="upArrow">
              <a:avLst>
                <a:gd name="adj1" fmla="val 50000"/>
                <a:gd name="adj2" fmla="val 509288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6" name="AutoShape 15">
              <a:extLst>
                <a:ext uri="{FF2B5EF4-FFF2-40B4-BE49-F238E27FC236}">
                  <a16:creationId xmlns:a16="http://schemas.microsoft.com/office/drawing/2014/main" id="{87956ADF-FF66-8CD0-72A1-200C1D000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1264"/>
              <a:ext cx="64" cy="641"/>
            </a:xfrm>
            <a:prstGeom prst="upArrow">
              <a:avLst>
                <a:gd name="adj1" fmla="val 50000"/>
                <a:gd name="adj2" fmla="val 500549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7" name="AutoShape 16">
              <a:extLst>
                <a:ext uri="{FF2B5EF4-FFF2-40B4-BE49-F238E27FC236}">
                  <a16:creationId xmlns:a16="http://schemas.microsoft.com/office/drawing/2014/main" id="{570E245D-8105-5AA2-0B66-0A9036AF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1286"/>
              <a:ext cx="64" cy="642"/>
            </a:xfrm>
            <a:prstGeom prst="upArrow">
              <a:avLst>
                <a:gd name="adj1" fmla="val 50000"/>
                <a:gd name="adj2" fmla="val 501330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8" name="AutoShape 17">
              <a:extLst>
                <a:ext uri="{FF2B5EF4-FFF2-40B4-BE49-F238E27FC236}">
                  <a16:creationId xmlns:a16="http://schemas.microsoft.com/office/drawing/2014/main" id="{DFF79C31-6F9F-1B7A-DB06-635DBDE8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264"/>
              <a:ext cx="63" cy="641"/>
            </a:xfrm>
            <a:prstGeom prst="upArrow">
              <a:avLst>
                <a:gd name="adj1" fmla="val 50000"/>
                <a:gd name="adj2" fmla="val 508495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59" name="AutoShape 18">
              <a:extLst>
                <a:ext uri="{FF2B5EF4-FFF2-40B4-BE49-F238E27FC236}">
                  <a16:creationId xmlns:a16="http://schemas.microsoft.com/office/drawing/2014/main" id="{94E8BA9C-E681-8B79-1BFC-7891B8AA41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60000">
              <a:off x="4228" y="861"/>
              <a:ext cx="64" cy="396"/>
            </a:xfrm>
            <a:prstGeom prst="upArrow">
              <a:avLst>
                <a:gd name="adj1" fmla="val 50000"/>
                <a:gd name="adj2" fmla="val 309232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60" name="AutoShape 19">
              <a:extLst>
                <a:ext uri="{FF2B5EF4-FFF2-40B4-BE49-F238E27FC236}">
                  <a16:creationId xmlns:a16="http://schemas.microsoft.com/office/drawing/2014/main" id="{BBF4D15E-3E98-6584-C1A1-00BA47F1B3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80000">
              <a:off x="3578" y="537"/>
              <a:ext cx="64" cy="396"/>
            </a:xfrm>
            <a:prstGeom prst="upArrow">
              <a:avLst>
                <a:gd name="adj1" fmla="val 50000"/>
                <a:gd name="adj2" fmla="val 309232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grpSp>
          <p:nvGrpSpPr>
            <p:cNvPr id="35861" name="Group 24">
              <a:extLst>
                <a:ext uri="{FF2B5EF4-FFF2-40B4-BE49-F238E27FC236}">
                  <a16:creationId xmlns:a16="http://schemas.microsoft.com/office/drawing/2014/main" id="{C69BCB6A-3878-F77A-61B6-6E7BCE30E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9" y="3358"/>
              <a:ext cx="2843" cy="614"/>
              <a:chOff x="2039" y="3358"/>
              <a:chExt cx="2843" cy="614"/>
            </a:xfrm>
          </p:grpSpPr>
          <p:sp>
            <p:nvSpPr>
              <p:cNvPr id="35912" name="Rectangle 20">
                <a:extLst>
                  <a:ext uri="{FF2B5EF4-FFF2-40B4-BE49-F238E27FC236}">
                    <a16:creationId xmlns:a16="http://schemas.microsoft.com/office/drawing/2014/main" id="{1E6DAAA1-CCEA-AAD4-2727-772CA21F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" y="3838"/>
                <a:ext cx="2843" cy="13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13" name="Rectangle 21">
                <a:extLst>
                  <a:ext uri="{FF2B5EF4-FFF2-40B4-BE49-F238E27FC236}">
                    <a16:creationId xmlns:a16="http://schemas.microsoft.com/office/drawing/2014/main" id="{B2542278-8CD4-181C-ACBC-983B8A656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" y="3609"/>
                <a:ext cx="2176" cy="204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14" name="Rectangle 22">
                <a:extLst>
                  <a:ext uri="{FF2B5EF4-FFF2-40B4-BE49-F238E27FC236}">
                    <a16:creationId xmlns:a16="http://schemas.microsoft.com/office/drawing/2014/main" id="{4C546C68-B200-DB54-6FC1-151C76880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6" y="3654"/>
                <a:ext cx="236" cy="15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15" name="AutoShape 23">
                <a:extLst>
                  <a:ext uri="{FF2B5EF4-FFF2-40B4-BE49-F238E27FC236}">
                    <a16:creationId xmlns:a16="http://schemas.microsoft.com/office/drawing/2014/main" id="{9AD4AC2F-DF2A-B924-BD42-1EC315C52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234" y="3356"/>
                <a:ext cx="290" cy="294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</p:grpSp>
        <p:grpSp>
          <p:nvGrpSpPr>
            <p:cNvPr id="35862" name="Group 31">
              <a:extLst>
                <a:ext uri="{FF2B5EF4-FFF2-40B4-BE49-F238E27FC236}">
                  <a16:creationId xmlns:a16="http://schemas.microsoft.com/office/drawing/2014/main" id="{3109887A-5809-44BC-F362-27F07075E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8" y="3027"/>
              <a:ext cx="1799" cy="642"/>
              <a:chOff x="2258" y="3027"/>
              <a:chExt cx="1799" cy="642"/>
            </a:xfrm>
          </p:grpSpPr>
          <p:sp>
            <p:nvSpPr>
              <p:cNvPr id="35906" name="AutoShape 25">
                <a:extLst>
                  <a:ext uri="{FF2B5EF4-FFF2-40B4-BE49-F238E27FC236}">
                    <a16:creationId xmlns:a16="http://schemas.microsoft.com/office/drawing/2014/main" id="{274E34B5-47B1-24E7-00B3-113638E75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3027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07" name="AutoShape 26">
                <a:extLst>
                  <a:ext uri="{FF2B5EF4-FFF2-40B4-BE49-F238E27FC236}">
                    <a16:creationId xmlns:a16="http://schemas.microsoft.com/office/drawing/2014/main" id="{E0F426F0-4243-51B6-EA99-342985FB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4" y="3027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08" name="AutoShape 27">
                <a:extLst>
                  <a:ext uri="{FF2B5EF4-FFF2-40B4-BE49-F238E27FC236}">
                    <a16:creationId xmlns:a16="http://schemas.microsoft.com/office/drawing/2014/main" id="{0398FC2A-AC6B-B519-ABD2-6AC39B094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" y="3027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09" name="AutoShape 28">
                <a:extLst>
                  <a:ext uri="{FF2B5EF4-FFF2-40B4-BE49-F238E27FC236}">
                    <a16:creationId xmlns:a16="http://schemas.microsoft.com/office/drawing/2014/main" id="{4A967ECE-49B7-CFA1-92E6-679CC0386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3027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10" name="AutoShape 29">
                <a:extLst>
                  <a:ext uri="{FF2B5EF4-FFF2-40B4-BE49-F238E27FC236}">
                    <a16:creationId xmlns:a16="http://schemas.microsoft.com/office/drawing/2014/main" id="{685C6955-DB81-815C-539E-D333A817E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2" y="3027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911" name="AutoShape 30">
                <a:extLst>
                  <a:ext uri="{FF2B5EF4-FFF2-40B4-BE49-F238E27FC236}">
                    <a16:creationId xmlns:a16="http://schemas.microsoft.com/office/drawing/2014/main" id="{ECA3AAF1-87CC-2284-7F40-8A67D81B2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3027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</p:grpSp>
        <p:grpSp>
          <p:nvGrpSpPr>
            <p:cNvPr id="35863" name="Group 59">
              <a:extLst>
                <a:ext uri="{FF2B5EF4-FFF2-40B4-BE49-F238E27FC236}">
                  <a16:creationId xmlns:a16="http://schemas.microsoft.com/office/drawing/2014/main" id="{870C1FD9-8AFF-ACE1-F0D3-25E818D6E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1715"/>
              <a:ext cx="1152" cy="1530"/>
              <a:chOff x="2482" y="1715"/>
              <a:chExt cx="1152" cy="1530"/>
            </a:xfrm>
          </p:grpSpPr>
          <p:sp>
            <p:nvSpPr>
              <p:cNvPr id="35879" name="Line 32">
                <a:extLst>
                  <a:ext uri="{FF2B5EF4-FFF2-40B4-BE49-F238E27FC236}">
                    <a16:creationId xmlns:a16="http://schemas.microsoft.com/office/drawing/2014/main" id="{380EE03F-75E4-CDB5-9A39-20E6841A3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18" y="2142"/>
                <a:ext cx="202" cy="18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880" name="Line 33">
                <a:extLst>
                  <a:ext uri="{FF2B5EF4-FFF2-40B4-BE49-F238E27FC236}">
                    <a16:creationId xmlns:a16="http://schemas.microsoft.com/office/drawing/2014/main" id="{B698A47D-5AAC-EBE0-B7D3-A5DE83C63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1" y="2124"/>
                <a:ext cx="469" cy="72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881" name="Line 34">
                <a:extLst>
                  <a:ext uri="{FF2B5EF4-FFF2-40B4-BE49-F238E27FC236}">
                    <a16:creationId xmlns:a16="http://schemas.microsoft.com/office/drawing/2014/main" id="{917FF1EB-CCDA-B751-52BB-B94F584C5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1" y="2712"/>
                <a:ext cx="202" cy="209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882" name="Line 35">
                <a:extLst>
                  <a:ext uri="{FF2B5EF4-FFF2-40B4-BE49-F238E27FC236}">
                    <a16:creationId xmlns:a16="http://schemas.microsoft.com/office/drawing/2014/main" id="{38FF8545-BA8D-104B-389A-2E0A73C61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29" y="2515"/>
                <a:ext cx="26" cy="409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5883" name="Line 36">
                <a:extLst>
                  <a:ext uri="{FF2B5EF4-FFF2-40B4-BE49-F238E27FC236}">
                    <a16:creationId xmlns:a16="http://schemas.microsoft.com/office/drawing/2014/main" id="{AB548B81-9BCC-0D76-29D6-FE554B742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08" y="2586"/>
                <a:ext cx="301" cy="133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35884" name="Group 39">
                <a:extLst>
                  <a:ext uri="{FF2B5EF4-FFF2-40B4-BE49-F238E27FC236}">
                    <a16:creationId xmlns:a16="http://schemas.microsoft.com/office/drawing/2014/main" id="{3DE964B8-49F2-28C5-1520-018D8B8759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8" y="2754"/>
                <a:ext cx="286" cy="446"/>
                <a:chOff x="2698" y="2754"/>
                <a:chExt cx="286" cy="446"/>
              </a:xfrm>
            </p:grpSpPr>
            <p:sp>
              <p:nvSpPr>
                <p:cNvPr id="35904" name="Freeform 37">
                  <a:extLst>
                    <a:ext uri="{FF2B5EF4-FFF2-40B4-BE49-F238E27FC236}">
                      <a16:creationId xmlns:a16="http://schemas.microsoft.com/office/drawing/2014/main" id="{795DD8FD-5EC4-AFFF-A7E4-3137306D2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2949"/>
                  <a:ext cx="111" cy="251"/>
                </a:xfrm>
                <a:custGeom>
                  <a:avLst/>
                  <a:gdLst>
                    <a:gd name="T0" fmla="*/ 21 w 111"/>
                    <a:gd name="T1" fmla="*/ 73 h 251"/>
                    <a:gd name="T2" fmla="*/ 25 w 111"/>
                    <a:gd name="T3" fmla="*/ 88 h 251"/>
                    <a:gd name="T4" fmla="*/ 22 w 111"/>
                    <a:gd name="T5" fmla="*/ 103 h 251"/>
                    <a:gd name="T6" fmla="*/ 11 w 111"/>
                    <a:gd name="T7" fmla="*/ 121 h 251"/>
                    <a:gd name="T8" fmla="*/ 3 w 111"/>
                    <a:gd name="T9" fmla="*/ 143 h 251"/>
                    <a:gd name="T10" fmla="*/ 4 w 111"/>
                    <a:gd name="T11" fmla="*/ 166 h 251"/>
                    <a:gd name="T12" fmla="*/ 2 w 111"/>
                    <a:gd name="T13" fmla="*/ 192 h 251"/>
                    <a:gd name="T14" fmla="*/ 0 w 111"/>
                    <a:gd name="T15" fmla="*/ 214 h 251"/>
                    <a:gd name="T16" fmla="*/ 0 w 111"/>
                    <a:gd name="T17" fmla="*/ 232 h 251"/>
                    <a:gd name="T18" fmla="*/ 3 w 111"/>
                    <a:gd name="T19" fmla="*/ 245 h 251"/>
                    <a:gd name="T20" fmla="*/ 11 w 111"/>
                    <a:gd name="T21" fmla="*/ 250 h 251"/>
                    <a:gd name="T22" fmla="*/ 19 w 111"/>
                    <a:gd name="T23" fmla="*/ 246 h 251"/>
                    <a:gd name="T24" fmla="*/ 37 w 111"/>
                    <a:gd name="T25" fmla="*/ 212 h 251"/>
                    <a:gd name="T26" fmla="*/ 57 w 111"/>
                    <a:gd name="T27" fmla="*/ 168 h 251"/>
                    <a:gd name="T28" fmla="*/ 72 w 111"/>
                    <a:gd name="T29" fmla="*/ 126 h 251"/>
                    <a:gd name="T30" fmla="*/ 80 w 111"/>
                    <a:gd name="T31" fmla="*/ 87 h 251"/>
                    <a:gd name="T32" fmla="*/ 80 w 111"/>
                    <a:gd name="T33" fmla="*/ 65 h 251"/>
                    <a:gd name="T34" fmla="*/ 90 w 111"/>
                    <a:gd name="T35" fmla="*/ 70 h 251"/>
                    <a:gd name="T36" fmla="*/ 99 w 111"/>
                    <a:gd name="T37" fmla="*/ 44 h 251"/>
                    <a:gd name="T38" fmla="*/ 110 w 111"/>
                    <a:gd name="T39" fmla="*/ 27 h 251"/>
                    <a:gd name="T40" fmla="*/ 104 w 111"/>
                    <a:gd name="T41" fmla="*/ 20 h 251"/>
                    <a:gd name="T42" fmla="*/ 95 w 111"/>
                    <a:gd name="T43" fmla="*/ 13 h 251"/>
                    <a:gd name="T44" fmla="*/ 85 w 111"/>
                    <a:gd name="T45" fmla="*/ 6 h 251"/>
                    <a:gd name="T46" fmla="*/ 76 w 111"/>
                    <a:gd name="T47" fmla="*/ 2 h 251"/>
                    <a:gd name="T48" fmla="*/ 63 w 111"/>
                    <a:gd name="T49" fmla="*/ 0 h 251"/>
                    <a:gd name="T50" fmla="*/ 62 w 111"/>
                    <a:gd name="T51" fmla="*/ 16 h 251"/>
                    <a:gd name="T52" fmla="*/ 52 w 111"/>
                    <a:gd name="T53" fmla="*/ 33 h 251"/>
                    <a:gd name="T54" fmla="*/ 39 w 111"/>
                    <a:gd name="T55" fmla="*/ 49 h 251"/>
                    <a:gd name="T56" fmla="*/ 21 w 111"/>
                    <a:gd name="T57" fmla="*/ 73 h 25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1"/>
                    <a:gd name="T88" fmla="*/ 0 h 251"/>
                    <a:gd name="T89" fmla="*/ 111 w 111"/>
                    <a:gd name="T90" fmla="*/ 251 h 25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1" h="251">
                      <a:moveTo>
                        <a:pt x="21" y="73"/>
                      </a:moveTo>
                      <a:lnTo>
                        <a:pt x="25" y="88"/>
                      </a:lnTo>
                      <a:lnTo>
                        <a:pt x="22" y="103"/>
                      </a:lnTo>
                      <a:lnTo>
                        <a:pt x="11" y="121"/>
                      </a:lnTo>
                      <a:lnTo>
                        <a:pt x="3" y="143"/>
                      </a:lnTo>
                      <a:lnTo>
                        <a:pt x="4" y="166"/>
                      </a:lnTo>
                      <a:lnTo>
                        <a:pt x="2" y="192"/>
                      </a:lnTo>
                      <a:lnTo>
                        <a:pt x="0" y="214"/>
                      </a:lnTo>
                      <a:lnTo>
                        <a:pt x="0" y="232"/>
                      </a:lnTo>
                      <a:lnTo>
                        <a:pt x="3" y="245"/>
                      </a:lnTo>
                      <a:lnTo>
                        <a:pt x="11" y="250"/>
                      </a:lnTo>
                      <a:lnTo>
                        <a:pt x="19" y="246"/>
                      </a:lnTo>
                      <a:lnTo>
                        <a:pt x="37" y="212"/>
                      </a:lnTo>
                      <a:lnTo>
                        <a:pt x="57" y="168"/>
                      </a:lnTo>
                      <a:lnTo>
                        <a:pt x="72" y="126"/>
                      </a:lnTo>
                      <a:lnTo>
                        <a:pt x="80" y="87"/>
                      </a:lnTo>
                      <a:lnTo>
                        <a:pt x="80" y="65"/>
                      </a:lnTo>
                      <a:lnTo>
                        <a:pt x="90" y="70"/>
                      </a:lnTo>
                      <a:lnTo>
                        <a:pt x="99" y="44"/>
                      </a:lnTo>
                      <a:lnTo>
                        <a:pt x="110" y="27"/>
                      </a:lnTo>
                      <a:lnTo>
                        <a:pt x="104" y="20"/>
                      </a:lnTo>
                      <a:lnTo>
                        <a:pt x="95" y="13"/>
                      </a:lnTo>
                      <a:lnTo>
                        <a:pt x="85" y="6"/>
                      </a:lnTo>
                      <a:lnTo>
                        <a:pt x="76" y="2"/>
                      </a:lnTo>
                      <a:lnTo>
                        <a:pt x="63" y="0"/>
                      </a:lnTo>
                      <a:lnTo>
                        <a:pt x="62" y="16"/>
                      </a:lnTo>
                      <a:lnTo>
                        <a:pt x="52" y="33"/>
                      </a:lnTo>
                      <a:lnTo>
                        <a:pt x="39" y="49"/>
                      </a:lnTo>
                      <a:lnTo>
                        <a:pt x="21" y="73"/>
                      </a:lnTo>
                    </a:path>
                  </a:pathLst>
                </a:custGeom>
                <a:solidFill>
                  <a:srgbClr val="60608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5905" name="Line 38">
                  <a:extLst>
                    <a:ext uri="{FF2B5EF4-FFF2-40B4-BE49-F238E27FC236}">
                      <a16:creationId xmlns:a16="http://schemas.microsoft.com/office/drawing/2014/main" id="{4C76148A-38CB-42B1-C3C3-D764713B3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8" y="2754"/>
                  <a:ext cx="205" cy="205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sp>
            <p:nvSpPr>
              <p:cNvPr id="35885" name="Line 40">
                <a:extLst>
                  <a:ext uri="{FF2B5EF4-FFF2-40B4-BE49-F238E27FC236}">
                    <a16:creationId xmlns:a16="http://schemas.microsoft.com/office/drawing/2014/main" id="{0D0347F9-8AB2-265F-68AB-DBF8F3393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15" y="2716"/>
                <a:ext cx="232" cy="19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grpSp>
            <p:nvGrpSpPr>
              <p:cNvPr id="35886" name="Group 43">
                <a:extLst>
                  <a:ext uri="{FF2B5EF4-FFF2-40B4-BE49-F238E27FC236}">
                    <a16:creationId xmlns:a16="http://schemas.microsoft.com/office/drawing/2014/main" id="{9408CC84-C51A-E97A-EE6D-CBB6435B7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2" y="2929"/>
                <a:ext cx="344" cy="316"/>
                <a:chOff x="2482" y="2929"/>
                <a:chExt cx="344" cy="316"/>
              </a:xfrm>
            </p:grpSpPr>
            <p:sp>
              <p:nvSpPr>
                <p:cNvPr id="35902" name="Freeform 41">
                  <a:extLst>
                    <a:ext uri="{FF2B5EF4-FFF2-40B4-BE49-F238E27FC236}">
                      <a16:creationId xmlns:a16="http://schemas.microsoft.com/office/drawing/2014/main" id="{3796D13F-201A-E0B9-415F-DF8C6A421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3171"/>
                  <a:ext cx="254" cy="74"/>
                </a:xfrm>
                <a:custGeom>
                  <a:avLst/>
                  <a:gdLst>
                    <a:gd name="T0" fmla="*/ 165 w 254"/>
                    <a:gd name="T1" fmla="*/ 0 h 74"/>
                    <a:gd name="T2" fmla="*/ 153 w 254"/>
                    <a:gd name="T3" fmla="*/ 9 h 74"/>
                    <a:gd name="T4" fmla="*/ 138 w 254"/>
                    <a:gd name="T5" fmla="*/ 12 h 74"/>
                    <a:gd name="T6" fmla="*/ 116 w 254"/>
                    <a:gd name="T7" fmla="*/ 10 h 74"/>
                    <a:gd name="T8" fmla="*/ 92 w 254"/>
                    <a:gd name="T9" fmla="*/ 11 h 74"/>
                    <a:gd name="T10" fmla="*/ 73 w 254"/>
                    <a:gd name="T11" fmla="*/ 23 h 74"/>
                    <a:gd name="T12" fmla="*/ 47 w 254"/>
                    <a:gd name="T13" fmla="*/ 32 h 74"/>
                    <a:gd name="T14" fmla="*/ 26 w 254"/>
                    <a:gd name="T15" fmla="*/ 38 h 74"/>
                    <a:gd name="T16" fmla="*/ 11 w 254"/>
                    <a:gd name="T17" fmla="*/ 46 h 74"/>
                    <a:gd name="T18" fmla="*/ 0 w 254"/>
                    <a:gd name="T19" fmla="*/ 54 h 74"/>
                    <a:gd name="T20" fmla="*/ 1 w 254"/>
                    <a:gd name="T21" fmla="*/ 63 h 74"/>
                    <a:gd name="T22" fmla="*/ 7 w 254"/>
                    <a:gd name="T23" fmla="*/ 68 h 74"/>
                    <a:gd name="T24" fmla="*/ 44 w 254"/>
                    <a:gd name="T25" fmla="*/ 73 h 74"/>
                    <a:gd name="T26" fmla="*/ 93 w 254"/>
                    <a:gd name="T27" fmla="*/ 72 h 74"/>
                    <a:gd name="T28" fmla="*/ 138 w 254"/>
                    <a:gd name="T29" fmla="*/ 67 h 74"/>
                    <a:gd name="T30" fmla="*/ 177 w 254"/>
                    <a:gd name="T31" fmla="*/ 58 h 74"/>
                    <a:gd name="T32" fmla="*/ 198 w 254"/>
                    <a:gd name="T33" fmla="*/ 49 h 74"/>
                    <a:gd name="T34" fmla="*/ 197 w 254"/>
                    <a:gd name="T35" fmla="*/ 60 h 74"/>
                    <a:gd name="T36" fmla="*/ 224 w 254"/>
                    <a:gd name="T37" fmla="*/ 58 h 74"/>
                    <a:gd name="T38" fmla="*/ 243 w 254"/>
                    <a:gd name="T39" fmla="*/ 61 h 74"/>
                    <a:gd name="T40" fmla="*/ 248 w 254"/>
                    <a:gd name="T41" fmla="*/ 52 h 74"/>
                    <a:gd name="T42" fmla="*/ 251 w 254"/>
                    <a:gd name="T43" fmla="*/ 40 h 74"/>
                    <a:gd name="T44" fmla="*/ 253 w 254"/>
                    <a:gd name="T45" fmla="*/ 28 h 74"/>
                    <a:gd name="T46" fmla="*/ 252 w 254"/>
                    <a:gd name="T47" fmla="*/ 19 h 74"/>
                    <a:gd name="T48" fmla="*/ 248 w 254"/>
                    <a:gd name="T49" fmla="*/ 6 h 74"/>
                    <a:gd name="T50" fmla="*/ 234 w 254"/>
                    <a:gd name="T51" fmla="*/ 12 h 74"/>
                    <a:gd name="T52" fmla="*/ 215 w 254"/>
                    <a:gd name="T53" fmla="*/ 10 h 74"/>
                    <a:gd name="T54" fmla="*/ 193 w 254"/>
                    <a:gd name="T55" fmla="*/ 5 h 74"/>
                    <a:gd name="T56" fmla="*/ 165 w 254"/>
                    <a:gd name="T57" fmla="*/ 0 h 7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4"/>
                    <a:gd name="T88" fmla="*/ 0 h 74"/>
                    <a:gd name="T89" fmla="*/ 254 w 254"/>
                    <a:gd name="T90" fmla="*/ 74 h 7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4" h="74">
                      <a:moveTo>
                        <a:pt x="165" y="0"/>
                      </a:moveTo>
                      <a:lnTo>
                        <a:pt x="153" y="9"/>
                      </a:lnTo>
                      <a:lnTo>
                        <a:pt x="138" y="12"/>
                      </a:lnTo>
                      <a:lnTo>
                        <a:pt x="116" y="10"/>
                      </a:lnTo>
                      <a:lnTo>
                        <a:pt x="92" y="11"/>
                      </a:lnTo>
                      <a:lnTo>
                        <a:pt x="73" y="23"/>
                      </a:lnTo>
                      <a:lnTo>
                        <a:pt x="47" y="32"/>
                      </a:lnTo>
                      <a:lnTo>
                        <a:pt x="26" y="38"/>
                      </a:lnTo>
                      <a:lnTo>
                        <a:pt x="11" y="46"/>
                      </a:lnTo>
                      <a:lnTo>
                        <a:pt x="0" y="54"/>
                      </a:lnTo>
                      <a:lnTo>
                        <a:pt x="1" y="63"/>
                      </a:lnTo>
                      <a:lnTo>
                        <a:pt x="7" y="68"/>
                      </a:lnTo>
                      <a:lnTo>
                        <a:pt x="44" y="73"/>
                      </a:lnTo>
                      <a:lnTo>
                        <a:pt x="93" y="72"/>
                      </a:lnTo>
                      <a:lnTo>
                        <a:pt x="138" y="67"/>
                      </a:lnTo>
                      <a:lnTo>
                        <a:pt x="177" y="58"/>
                      </a:lnTo>
                      <a:lnTo>
                        <a:pt x="198" y="49"/>
                      </a:lnTo>
                      <a:lnTo>
                        <a:pt x="197" y="60"/>
                      </a:lnTo>
                      <a:lnTo>
                        <a:pt x="224" y="58"/>
                      </a:lnTo>
                      <a:lnTo>
                        <a:pt x="243" y="61"/>
                      </a:lnTo>
                      <a:lnTo>
                        <a:pt x="248" y="52"/>
                      </a:lnTo>
                      <a:lnTo>
                        <a:pt x="251" y="40"/>
                      </a:lnTo>
                      <a:lnTo>
                        <a:pt x="253" y="28"/>
                      </a:lnTo>
                      <a:lnTo>
                        <a:pt x="252" y="19"/>
                      </a:lnTo>
                      <a:lnTo>
                        <a:pt x="248" y="6"/>
                      </a:lnTo>
                      <a:lnTo>
                        <a:pt x="234" y="12"/>
                      </a:lnTo>
                      <a:lnTo>
                        <a:pt x="215" y="10"/>
                      </a:lnTo>
                      <a:lnTo>
                        <a:pt x="193" y="5"/>
                      </a:lnTo>
                      <a:lnTo>
                        <a:pt x="165" y="0"/>
                      </a:lnTo>
                    </a:path>
                  </a:pathLst>
                </a:custGeom>
                <a:solidFill>
                  <a:srgbClr val="60608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5903" name="Line 42">
                  <a:extLst>
                    <a:ext uri="{FF2B5EF4-FFF2-40B4-BE49-F238E27FC236}">
                      <a16:creationId xmlns:a16="http://schemas.microsoft.com/office/drawing/2014/main" id="{3406385A-FF77-3854-EB01-384BA37E4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20" y="2929"/>
                  <a:ext cx="106" cy="248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  <p:grpSp>
            <p:nvGrpSpPr>
              <p:cNvPr id="35887" name="Group 47">
                <a:extLst>
                  <a:ext uri="{FF2B5EF4-FFF2-40B4-BE49-F238E27FC236}">
                    <a16:creationId xmlns:a16="http://schemas.microsoft.com/office/drawing/2014/main" id="{EA6F5843-97B3-C8FF-867B-4570E79FE3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1715"/>
                <a:ext cx="706" cy="1123"/>
                <a:chOff x="2928" y="1715"/>
                <a:chExt cx="706" cy="1123"/>
              </a:xfrm>
            </p:grpSpPr>
            <p:sp>
              <p:nvSpPr>
                <p:cNvPr id="35899" name="Oval 44">
                  <a:extLst>
                    <a:ext uri="{FF2B5EF4-FFF2-40B4-BE49-F238E27FC236}">
                      <a16:creationId xmlns:a16="http://schemas.microsoft.com/office/drawing/2014/main" id="{EEF49AE8-DD6A-3EF0-B2D4-22674E10C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3047" y="2003"/>
                  <a:ext cx="875" cy="2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PT" altLang="pt-PT" sz="1800"/>
                </a:p>
              </p:txBody>
            </p:sp>
            <p:sp>
              <p:nvSpPr>
                <p:cNvPr id="35900" name="AutoShape 45">
                  <a:extLst>
                    <a:ext uri="{FF2B5EF4-FFF2-40B4-BE49-F238E27FC236}">
                      <a16:creationId xmlns:a16="http://schemas.microsoft.com/office/drawing/2014/main" id="{4722F0BE-D85B-E555-6925-3170FA01B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100000" flipH="1" flipV="1">
                  <a:off x="2846" y="2109"/>
                  <a:ext cx="861" cy="5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1 w 21600"/>
                    <a:gd name="T13" fmla="*/ 4478 h 21600"/>
                    <a:gd name="T14" fmla="*/ 17109 w 21600"/>
                    <a:gd name="T15" fmla="*/ 1712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395" y="21600"/>
                      </a:lnTo>
                      <a:lnTo>
                        <a:pt x="16205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sp>
              <p:nvSpPr>
                <p:cNvPr id="35901" name="AutoShape 46">
                  <a:extLst>
                    <a:ext uri="{FF2B5EF4-FFF2-40B4-BE49-F238E27FC236}">
                      <a16:creationId xmlns:a16="http://schemas.microsoft.com/office/drawing/2014/main" id="{1C5DC389-C2B9-FE44-1844-61CF065BC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100000">
                  <a:off x="2809" y="2530"/>
                  <a:ext cx="427" cy="190"/>
                </a:xfrm>
                <a:prstGeom prst="triangle">
                  <a:avLst>
                    <a:gd name="adj" fmla="val 49977"/>
                  </a:avLst>
                </a:prstGeom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PT" altLang="pt-PT" sz="1800"/>
                </a:p>
              </p:txBody>
            </p:sp>
          </p:grpSp>
          <p:grpSp>
            <p:nvGrpSpPr>
              <p:cNvPr id="35888" name="Group 58">
                <a:extLst>
                  <a:ext uri="{FF2B5EF4-FFF2-40B4-BE49-F238E27FC236}">
                    <a16:creationId xmlns:a16="http://schemas.microsoft.com/office/drawing/2014/main" id="{69D3C95F-86D2-DA5B-29C5-C9333CFE3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1" y="2108"/>
                <a:ext cx="379" cy="433"/>
                <a:chOff x="3061" y="2108"/>
                <a:chExt cx="379" cy="433"/>
              </a:xfrm>
            </p:grpSpPr>
            <p:sp>
              <p:nvSpPr>
                <p:cNvPr id="35889" name="Freeform 48">
                  <a:extLst>
                    <a:ext uri="{FF2B5EF4-FFF2-40B4-BE49-F238E27FC236}">
                      <a16:creationId xmlns:a16="http://schemas.microsoft.com/office/drawing/2014/main" id="{9D18FA4A-011E-69E5-22AE-77BDB8903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1" y="2321"/>
                  <a:ext cx="118" cy="39"/>
                </a:xfrm>
                <a:custGeom>
                  <a:avLst/>
                  <a:gdLst>
                    <a:gd name="T0" fmla="*/ 0 w 118"/>
                    <a:gd name="T1" fmla="*/ 0 h 39"/>
                    <a:gd name="T2" fmla="*/ 19 w 118"/>
                    <a:gd name="T3" fmla="*/ 13 h 39"/>
                    <a:gd name="T4" fmla="*/ 48 w 118"/>
                    <a:gd name="T5" fmla="*/ 25 h 39"/>
                    <a:gd name="T6" fmla="*/ 69 w 118"/>
                    <a:gd name="T7" fmla="*/ 33 h 39"/>
                    <a:gd name="T8" fmla="*/ 94 w 118"/>
                    <a:gd name="T9" fmla="*/ 38 h 39"/>
                    <a:gd name="T10" fmla="*/ 117 w 118"/>
                    <a:gd name="T11" fmla="*/ 36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"/>
                    <a:gd name="T19" fmla="*/ 0 h 39"/>
                    <a:gd name="T20" fmla="*/ 118 w 118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" h="39">
                      <a:moveTo>
                        <a:pt x="0" y="0"/>
                      </a:moveTo>
                      <a:lnTo>
                        <a:pt x="19" y="13"/>
                      </a:lnTo>
                      <a:lnTo>
                        <a:pt x="48" y="25"/>
                      </a:lnTo>
                      <a:lnTo>
                        <a:pt x="69" y="33"/>
                      </a:lnTo>
                      <a:lnTo>
                        <a:pt x="94" y="38"/>
                      </a:lnTo>
                      <a:lnTo>
                        <a:pt x="117" y="3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  <p:grpSp>
              <p:nvGrpSpPr>
                <p:cNvPr id="35890" name="Group 55">
                  <a:extLst>
                    <a:ext uri="{FF2B5EF4-FFF2-40B4-BE49-F238E27FC236}">
                      <a16:creationId xmlns:a16="http://schemas.microsoft.com/office/drawing/2014/main" id="{AB199597-BAE1-549D-4479-219C9F423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7" y="2108"/>
                  <a:ext cx="223" cy="161"/>
                  <a:chOff x="3217" y="2108"/>
                  <a:chExt cx="223" cy="161"/>
                </a:xfrm>
              </p:grpSpPr>
              <p:grpSp>
                <p:nvGrpSpPr>
                  <p:cNvPr id="35893" name="Group 51">
                    <a:extLst>
                      <a:ext uri="{FF2B5EF4-FFF2-40B4-BE49-F238E27FC236}">
                        <a16:creationId xmlns:a16="http://schemas.microsoft.com/office/drawing/2014/main" id="{56111A2B-0B10-0B06-8F5A-8A90F9980D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41" y="2108"/>
                    <a:ext cx="99" cy="108"/>
                    <a:chOff x="3341" y="2108"/>
                    <a:chExt cx="99" cy="108"/>
                  </a:xfrm>
                </p:grpSpPr>
                <p:sp>
                  <p:nvSpPr>
                    <p:cNvPr id="35897" name="Freeform 49">
                      <a:extLst>
                        <a:ext uri="{FF2B5EF4-FFF2-40B4-BE49-F238E27FC236}">
                          <a16:creationId xmlns:a16="http://schemas.microsoft.com/office/drawing/2014/main" id="{9E2AC603-F93F-8D60-4185-A60D7A3903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06" y="2154"/>
                      <a:ext cx="34" cy="62"/>
                    </a:xfrm>
                    <a:custGeom>
                      <a:avLst/>
                      <a:gdLst>
                        <a:gd name="T0" fmla="*/ 0 w 34"/>
                        <a:gd name="T1" fmla="*/ 0 h 62"/>
                        <a:gd name="T2" fmla="*/ 13 w 34"/>
                        <a:gd name="T3" fmla="*/ 6 h 62"/>
                        <a:gd name="T4" fmla="*/ 23 w 34"/>
                        <a:gd name="T5" fmla="*/ 17 h 62"/>
                        <a:gd name="T6" fmla="*/ 28 w 34"/>
                        <a:gd name="T7" fmla="*/ 30 h 62"/>
                        <a:gd name="T8" fmla="*/ 33 w 34"/>
                        <a:gd name="T9" fmla="*/ 45 h 62"/>
                        <a:gd name="T10" fmla="*/ 30 w 34"/>
                        <a:gd name="T11" fmla="*/ 61 h 6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62"/>
                        <a:gd name="T20" fmla="*/ 34 w 34"/>
                        <a:gd name="T21" fmla="*/ 62 h 6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62">
                          <a:moveTo>
                            <a:pt x="0" y="0"/>
                          </a:moveTo>
                          <a:lnTo>
                            <a:pt x="13" y="6"/>
                          </a:lnTo>
                          <a:lnTo>
                            <a:pt x="23" y="17"/>
                          </a:lnTo>
                          <a:lnTo>
                            <a:pt x="28" y="30"/>
                          </a:lnTo>
                          <a:lnTo>
                            <a:pt x="33" y="45"/>
                          </a:lnTo>
                          <a:lnTo>
                            <a:pt x="30" y="61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60402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  <p:sp>
                  <p:nvSpPr>
                    <p:cNvPr id="35898" name="Freeform 50">
                      <a:extLst>
                        <a:ext uri="{FF2B5EF4-FFF2-40B4-BE49-F238E27FC236}">
                          <a16:creationId xmlns:a16="http://schemas.microsoft.com/office/drawing/2014/main" id="{0A92FDDD-CA42-49BD-FC7C-9554A4963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41" y="2108"/>
                      <a:ext cx="49" cy="26"/>
                    </a:xfrm>
                    <a:custGeom>
                      <a:avLst/>
                      <a:gdLst>
                        <a:gd name="T0" fmla="*/ 0 w 49"/>
                        <a:gd name="T1" fmla="*/ 0 h 26"/>
                        <a:gd name="T2" fmla="*/ 12 w 49"/>
                        <a:gd name="T3" fmla="*/ 0 h 26"/>
                        <a:gd name="T4" fmla="*/ 26 w 49"/>
                        <a:gd name="T5" fmla="*/ 4 h 26"/>
                        <a:gd name="T6" fmla="*/ 38 w 49"/>
                        <a:gd name="T7" fmla="*/ 13 h 26"/>
                        <a:gd name="T8" fmla="*/ 48 w 49"/>
                        <a:gd name="T9" fmla="*/ 25 h 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26"/>
                        <a:gd name="T17" fmla="*/ 49 w 49"/>
                        <a:gd name="T18" fmla="*/ 26 h 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26">
                          <a:moveTo>
                            <a:pt x="0" y="0"/>
                          </a:moveTo>
                          <a:lnTo>
                            <a:pt x="12" y="0"/>
                          </a:lnTo>
                          <a:lnTo>
                            <a:pt x="26" y="4"/>
                          </a:lnTo>
                          <a:lnTo>
                            <a:pt x="38" y="13"/>
                          </a:lnTo>
                          <a:lnTo>
                            <a:pt x="48" y="25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rgbClr val="60402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pt-PT"/>
                    </a:p>
                  </p:txBody>
                </p:sp>
              </p:grpSp>
              <p:grpSp>
                <p:nvGrpSpPr>
                  <p:cNvPr id="35894" name="Group 54">
                    <a:extLst>
                      <a:ext uri="{FF2B5EF4-FFF2-40B4-BE49-F238E27FC236}">
                        <a16:creationId xmlns:a16="http://schemas.microsoft.com/office/drawing/2014/main" id="{47EA1467-4EA9-A860-0694-E425883E6B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17" y="2166"/>
                    <a:ext cx="223" cy="103"/>
                    <a:chOff x="3217" y="2166"/>
                    <a:chExt cx="223" cy="103"/>
                  </a:xfrm>
                </p:grpSpPr>
                <p:sp>
                  <p:nvSpPr>
                    <p:cNvPr id="35895" name="Oval 52">
                      <a:extLst>
                        <a:ext uri="{FF2B5EF4-FFF2-40B4-BE49-F238E27FC236}">
                          <a16:creationId xmlns:a16="http://schemas.microsoft.com/office/drawing/2014/main" id="{9F301C25-2359-86D7-10A9-A9265C40C7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700000">
                      <a:off x="3277" y="2106"/>
                      <a:ext cx="45" cy="16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PT" altLang="pt-PT" sz="1800"/>
                    </a:p>
                  </p:txBody>
                </p:sp>
                <p:sp>
                  <p:nvSpPr>
                    <p:cNvPr id="35896" name="Oval 53">
                      <a:extLst>
                        <a:ext uri="{FF2B5EF4-FFF2-40B4-BE49-F238E27FC236}">
                          <a16:creationId xmlns:a16="http://schemas.microsoft.com/office/drawing/2014/main" id="{8873E7BF-2D71-19EF-FD8A-D74D0B289F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700000">
                      <a:off x="3334" y="2163"/>
                      <a:ext cx="45" cy="16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pt-PT" altLang="pt-PT" sz="1800"/>
                    </a:p>
                  </p:txBody>
                </p:sp>
              </p:grpSp>
            </p:grpSp>
            <p:sp>
              <p:nvSpPr>
                <p:cNvPr id="26677" name="Freeform 56">
                  <a:extLst>
                    <a:ext uri="{FF2B5EF4-FFF2-40B4-BE49-F238E27FC236}">
                      <a16:creationId xmlns:a16="http://schemas.microsoft.com/office/drawing/2014/main" id="{DB2931B2-57C9-D4B7-D7CE-DE1874F60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" y="2369"/>
                  <a:ext cx="200" cy="172"/>
                </a:xfrm>
                <a:custGeom>
                  <a:avLst/>
                  <a:gdLst>
                    <a:gd name="T0" fmla="*/ 1 w 200"/>
                    <a:gd name="T1" fmla="*/ 0 h 172"/>
                    <a:gd name="T2" fmla="*/ 0 w 200"/>
                    <a:gd name="T3" fmla="*/ 36 h 172"/>
                    <a:gd name="T4" fmla="*/ 0 w 200"/>
                    <a:gd name="T5" fmla="*/ 60 h 172"/>
                    <a:gd name="T6" fmla="*/ 5 w 200"/>
                    <a:gd name="T7" fmla="*/ 76 h 172"/>
                    <a:gd name="T8" fmla="*/ 11 w 200"/>
                    <a:gd name="T9" fmla="*/ 93 h 172"/>
                    <a:gd name="T10" fmla="*/ 23 w 200"/>
                    <a:gd name="T11" fmla="*/ 101 h 172"/>
                    <a:gd name="T12" fmla="*/ 28 w 200"/>
                    <a:gd name="T13" fmla="*/ 117 h 172"/>
                    <a:gd name="T14" fmla="*/ 40 w 200"/>
                    <a:gd name="T15" fmla="*/ 126 h 172"/>
                    <a:gd name="T16" fmla="*/ 52 w 200"/>
                    <a:gd name="T17" fmla="*/ 135 h 172"/>
                    <a:gd name="T18" fmla="*/ 64 w 200"/>
                    <a:gd name="T19" fmla="*/ 144 h 172"/>
                    <a:gd name="T20" fmla="*/ 76 w 200"/>
                    <a:gd name="T21" fmla="*/ 152 h 172"/>
                    <a:gd name="T22" fmla="*/ 87 w 200"/>
                    <a:gd name="T23" fmla="*/ 161 h 172"/>
                    <a:gd name="T24" fmla="*/ 99 w 200"/>
                    <a:gd name="T25" fmla="*/ 169 h 172"/>
                    <a:gd name="T26" fmla="*/ 116 w 200"/>
                    <a:gd name="T27" fmla="*/ 170 h 172"/>
                    <a:gd name="T28" fmla="*/ 134 w 200"/>
                    <a:gd name="T29" fmla="*/ 171 h 172"/>
                    <a:gd name="T30" fmla="*/ 157 w 200"/>
                    <a:gd name="T31" fmla="*/ 162 h 172"/>
                    <a:gd name="T32" fmla="*/ 175 w 200"/>
                    <a:gd name="T33" fmla="*/ 163 h 172"/>
                    <a:gd name="T34" fmla="*/ 199 w 200"/>
                    <a:gd name="T35" fmla="*/ 156 h 1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0"/>
                    <a:gd name="T55" fmla="*/ 0 h 172"/>
                    <a:gd name="T56" fmla="*/ 200 w 200"/>
                    <a:gd name="T57" fmla="*/ 172 h 1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0" h="172">
                      <a:moveTo>
                        <a:pt x="1" y="0"/>
                      </a:moveTo>
                      <a:lnTo>
                        <a:pt x="0" y="36"/>
                      </a:lnTo>
                      <a:lnTo>
                        <a:pt x="0" y="60"/>
                      </a:lnTo>
                      <a:lnTo>
                        <a:pt x="5" y="76"/>
                      </a:lnTo>
                      <a:lnTo>
                        <a:pt x="11" y="93"/>
                      </a:lnTo>
                      <a:lnTo>
                        <a:pt x="23" y="101"/>
                      </a:lnTo>
                      <a:lnTo>
                        <a:pt x="28" y="117"/>
                      </a:lnTo>
                      <a:lnTo>
                        <a:pt x="40" y="126"/>
                      </a:lnTo>
                      <a:lnTo>
                        <a:pt x="52" y="135"/>
                      </a:lnTo>
                      <a:lnTo>
                        <a:pt x="64" y="144"/>
                      </a:lnTo>
                      <a:lnTo>
                        <a:pt x="76" y="152"/>
                      </a:lnTo>
                      <a:lnTo>
                        <a:pt x="87" y="161"/>
                      </a:lnTo>
                      <a:lnTo>
                        <a:pt x="99" y="169"/>
                      </a:lnTo>
                      <a:lnTo>
                        <a:pt x="116" y="170"/>
                      </a:lnTo>
                      <a:lnTo>
                        <a:pt x="134" y="171"/>
                      </a:lnTo>
                      <a:lnTo>
                        <a:pt x="157" y="162"/>
                      </a:lnTo>
                      <a:lnTo>
                        <a:pt x="175" y="163"/>
                      </a:lnTo>
                      <a:lnTo>
                        <a:pt x="199" y="156"/>
                      </a:lnTo>
                    </a:path>
                  </a:pathLst>
                </a:custGeom>
                <a:noFill/>
                <a:ln w="50800" cap="rnd">
                  <a:solidFill>
                    <a:schemeClr val="accent2">
                      <a:lumMod val="75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PT"/>
                </a:p>
              </p:txBody>
            </p:sp>
            <p:sp>
              <p:nvSpPr>
                <p:cNvPr id="35892" name="Freeform 57">
                  <a:extLst>
                    <a:ext uri="{FF2B5EF4-FFF2-40B4-BE49-F238E27FC236}">
                      <a16:creationId xmlns:a16="http://schemas.microsoft.com/office/drawing/2014/main" id="{7D36892E-7057-C597-8FE5-53307F21C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7" y="2417"/>
                  <a:ext cx="34" cy="120"/>
                </a:xfrm>
                <a:custGeom>
                  <a:avLst/>
                  <a:gdLst>
                    <a:gd name="T0" fmla="*/ 0 w 34"/>
                    <a:gd name="T1" fmla="*/ 0 h 120"/>
                    <a:gd name="T2" fmla="*/ 0 w 34"/>
                    <a:gd name="T3" fmla="*/ 24 h 120"/>
                    <a:gd name="T4" fmla="*/ 5 w 34"/>
                    <a:gd name="T5" fmla="*/ 54 h 120"/>
                    <a:gd name="T6" fmla="*/ 10 w 34"/>
                    <a:gd name="T7" fmla="*/ 77 h 120"/>
                    <a:gd name="T8" fmla="*/ 19 w 34"/>
                    <a:gd name="T9" fmla="*/ 100 h 120"/>
                    <a:gd name="T10" fmla="*/ 33 w 34"/>
                    <a:gd name="T11" fmla="*/ 119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120"/>
                    <a:gd name="T20" fmla="*/ 34 w 34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120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5" y="54"/>
                      </a:lnTo>
                      <a:lnTo>
                        <a:pt x="10" y="77"/>
                      </a:lnTo>
                      <a:lnTo>
                        <a:pt x="19" y="100"/>
                      </a:lnTo>
                      <a:lnTo>
                        <a:pt x="33" y="11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PT"/>
                </a:p>
              </p:txBody>
            </p:sp>
          </p:grpSp>
        </p:grpSp>
        <p:grpSp>
          <p:nvGrpSpPr>
            <p:cNvPr id="35864" name="Group 65">
              <a:extLst>
                <a:ext uri="{FF2B5EF4-FFF2-40B4-BE49-F238E27FC236}">
                  <a16:creationId xmlns:a16="http://schemas.microsoft.com/office/drawing/2014/main" id="{F715C35C-FA85-1A0E-E57A-9BF3F9422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2914"/>
              <a:ext cx="889" cy="903"/>
              <a:chOff x="4460" y="2914"/>
              <a:chExt cx="889" cy="903"/>
            </a:xfrm>
          </p:grpSpPr>
          <p:sp>
            <p:nvSpPr>
              <p:cNvPr id="35874" name="Rectangle 60">
                <a:extLst>
                  <a:ext uri="{FF2B5EF4-FFF2-40B4-BE49-F238E27FC236}">
                    <a16:creationId xmlns:a16="http://schemas.microsoft.com/office/drawing/2014/main" id="{5ADE23BF-18BE-EB6B-2ABD-718E6B201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3360"/>
                <a:ext cx="419" cy="457"/>
              </a:xfrm>
              <a:prstGeom prst="rect">
                <a:avLst/>
              </a:pr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875" name="Oval 61">
                <a:extLst>
                  <a:ext uri="{FF2B5EF4-FFF2-40B4-BE49-F238E27FC236}">
                    <a16:creationId xmlns:a16="http://schemas.microsoft.com/office/drawing/2014/main" id="{BE5E2C3C-8121-D428-F643-3FB85372B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2" y="3455"/>
                <a:ext cx="214" cy="214"/>
              </a:xfrm>
              <a:prstGeom prst="ellipse">
                <a:avLst/>
              </a:prstGeom>
              <a:solidFill>
                <a:srgbClr val="777777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876" name="AutoShape 62">
                <a:extLst>
                  <a:ext uri="{FF2B5EF4-FFF2-40B4-BE49-F238E27FC236}">
                    <a16:creationId xmlns:a16="http://schemas.microsoft.com/office/drawing/2014/main" id="{22759827-3CD1-2C34-BDC3-5FC0F6472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60000">
                <a:off x="4504" y="2914"/>
                <a:ext cx="63" cy="643"/>
              </a:xfrm>
              <a:prstGeom prst="upArrow">
                <a:avLst>
                  <a:gd name="adj1" fmla="val 50000"/>
                  <a:gd name="adj2" fmla="val 510081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877" name="AutoShape 63">
                <a:extLst>
                  <a:ext uri="{FF2B5EF4-FFF2-40B4-BE49-F238E27FC236}">
                    <a16:creationId xmlns:a16="http://schemas.microsoft.com/office/drawing/2014/main" id="{9FFE2A58-04BB-78EA-C87E-FA4279AD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220000">
                <a:off x="4996" y="3246"/>
                <a:ext cx="63" cy="642"/>
              </a:xfrm>
              <a:prstGeom prst="upArrow">
                <a:avLst>
                  <a:gd name="adj1" fmla="val 50000"/>
                  <a:gd name="adj2" fmla="val 509288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5878" name="AutoShape 64">
                <a:extLst>
                  <a:ext uri="{FF2B5EF4-FFF2-40B4-BE49-F238E27FC236}">
                    <a16:creationId xmlns:a16="http://schemas.microsoft.com/office/drawing/2014/main" id="{BF4720BE-0563-A43D-2729-BFDC2A706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240000">
                <a:off x="4804" y="2929"/>
                <a:ext cx="64" cy="642"/>
              </a:xfrm>
              <a:prstGeom prst="upArrow">
                <a:avLst>
                  <a:gd name="adj1" fmla="val 50000"/>
                  <a:gd name="adj2" fmla="val 501330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</p:grpSp>
        <p:sp>
          <p:nvSpPr>
            <p:cNvPr id="35865" name="Oval 66">
              <a:extLst>
                <a:ext uri="{FF2B5EF4-FFF2-40B4-BE49-F238E27FC236}">
                  <a16:creationId xmlns:a16="http://schemas.microsoft.com/office/drawing/2014/main" id="{4516154A-D6CD-A3CC-1935-CD33C6038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1982"/>
              <a:ext cx="46" cy="9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66" name="Oval 67">
              <a:extLst>
                <a:ext uri="{FF2B5EF4-FFF2-40B4-BE49-F238E27FC236}">
                  <a16:creationId xmlns:a16="http://schemas.microsoft.com/office/drawing/2014/main" id="{3BE08915-6131-8D9F-2BD0-EEF2B4E7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214"/>
              <a:ext cx="46" cy="9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67" name="Oval 68">
              <a:extLst>
                <a:ext uri="{FF2B5EF4-FFF2-40B4-BE49-F238E27FC236}">
                  <a16:creationId xmlns:a16="http://schemas.microsoft.com/office/drawing/2014/main" id="{1634B411-4F43-866C-AA2E-5E54702D4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905"/>
              <a:ext cx="46" cy="9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68" name="Oval 69">
              <a:extLst>
                <a:ext uri="{FF2B5EF4-FFF2-40B4-BE49-F238E27FC236}">
                  <a16:creationId xmlns:a16="http://schemas.microsoft.com/office/drawing/2014/main" id="{B3701A54-523C-3447-88C5-B56816062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807"/>
              <a:ext cx="46" cy="9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69" name="Oval 70">
              <a:extLst>
                <a:ext uri="{FF2B5EF4-FFF2-40B4-BE49-F238E27FC236}">
                  <a16:creationId xmlns:a16="http://schemas.microsoft.com/office/drawing/2014/main" id="{DE5F427D-7977-9A55-7B19-A63CA41A9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" y="2074"/>
              <a:ext cx="46" cy="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70" name="Oval 71">
              <a:extLst>
                <a:ext uri="{FF2B5EF4-FFF2-40B4-BE49-F238E27FC236}">
                  <a16:creationId xmlns:a16="http://schemas.microsoft.com/office/drawing/2014/main" id="{FDD6C3B2-A499-5A73-55B5-86FC01911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1882"/>
              <a:ext cx="46" cy="8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71" name="Oval 72">
              <a:extLst>
                <a:ext uri="{FF2B5EF4-FFF2-40B4-BE49-F238E27FC236}">
                  <a16:creationId xmlns:a16="http://schemas.microsoft.com/office/drawing/2014/main" id="{C350FB6B-EBC2-F14D-10AE-6F8971EF5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813"/>
              <a:ext cx="46" cy="8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72" name="Oval 73">
              <a:extLst>
                <a:ext uri="{FF2B5EF4-FFF2-40B4-BE49-F238E27FC236}">
                  <a16:creationId xmlns:a16="http://schemas.microsoft.com/office/drawing/2014/main" id="{BD112465-C699-BF11-4CC1-6D75158CA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346"/>
              <a:ext cx="46" cy="8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  <p:sp>
          <p:nvSpPr>
            <p:cNvPr id="35873" name="Oval 74">
              <a:extLst>
                <a:ext uri="{FF2B5EF4-FFF2-40B4-BE49-F238E27FC236}">
                  <a16:creationId xmlns:a16="http://schemas.microsoft.com/office/drawing/2014/main" id="{CDAE19BB-B332-458E-F456-D9808EA2A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2165"/>
              <a:ext cx="46" cy="9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PT" altLang="pt-PT" sz="1800"/>
            </a:p>
          </p:txBody>
        </p:sp>
      </p:grpSp>
      <p:sp>
        <p:nvSpPr>
          <p:cNvPr id="35843" name="Título 1">
            <a:extLst>
              <a:ext uri="{FF2B5EF4-FFF2-40B4-BE49-F238E27FC236}">
                <a16:creationId xmlns:a16="http://schemas.microsoft.com/office/drawing/2014/main" id="{BD353D5F-29B1-4BB8-4490-C525570F8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Arejamento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1C836B55-3D0C-631F-E4A5-DEEF07C67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Alternativas ao Arejamento</a:t>
            </a:r>
          </a:p>
        </p:txBody>
      </p:sp>
      <p:sp>
        <p:nvSpPr>
          <p:cNvPr id="37891" name="CaixaDeTexto 1">
            <a:extLst>
              <a:ext uri="{FF2B5EF4-FFF2-40B4-BE49-F238E27FC236}">
                <a16:creationId xmlns:a16="http://schemas.microsoft.com/office/drawing/2014/main" id="{9CB02C86-445D-DC6F-B21E-EED84AC2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20938"/>
            <a:ext cx="741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PT" altLang="pt-PT" sz="3600"/>
              <a:t>Escoar o produto rapidamente</a:t>
            </a:r>
          </a:p>
          <a:p>
            <a:pPr>
              <a:spcBef>
                <a:spcPct val="0"/>
              </a:spcBef>
            </a:pPr>
            <a:r>
              <a:rPr lang="pt-PT" altLang="pt-PT" sz="3600"/>
              <a:t>Recircular o produto</a:t>
            </a:r>
          </a:p>
          <a:p>
            <a:pPr>
              <a:spcBef>
                <a:spcPct val="0"/>
              </a:spcBef>
            </a:pPr>
            <a:r>
              <a:rPr lang="pt-PT" altLang="pt-PT" sz="3600"/>
              <a:t>Insuflar ar</a:t>
            </a:r>
          </a:p>
          <a:p>
            <a:pPr>
              <a:spcBef>
                <a:spcPct val="0"/>
              </a:spcBef>
            </a:pPr>
            <a:r>
              <a:rPr lang="pt-PT" altLang="pt-PT" sz="3600"/>
              <a:t>Fosfina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96741C6-BC79-B838-64C9-2A8A1F531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35975" cy="1143000"/>
          </a:xfrm>
        </p:spPr>
        <p:txBody>
          <a:bodyPr/>
          <a:lstStyle/>
          <a:p>
            <a:pPr eaLnBrk="1" hangingPunct="1"/>
            <a:r>
              <a:rPr lang="pt-PT" altLang="pt-PT" sz="4000"/>
              <a:t>Principais problemas no armazenamento de matérias-primas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5A08867-016C-6C0E-DD82-C3DE98479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492375"/>
            <a:ext cx="8229600" cy="4525963"/>
          </a:xfrm>
        </p:spPr>
        <p:txBody>
          <a:bodyPr/>
          <a:lstStyle/>
          <a:p>
            <a:pPr eaLnBrk="1" hangingPunct="1"/>
            <a:r>
              <a:rPr lang="pt-PT" altLang="pt-PT" sz="3400" u="sng"/>
              <a:t>Desenvolvimento de fungos</a:t>
            </a:r>
          </a:p>
          <a:p>
            <a:pPr eaLnBrk="1" hangingPunct="1"/>
            <a:endParaRPr lang="pt-PT" altLang="pt-PT" sz="3400" u="sng"/>
          </a:p>
          <a:p>
            <a:pPr eaLnBrk="1" hangingPunct="1"/>
            <a:r>
              <a:rPr lang="pt-PT" altLang="pt-PT" sz="3400" u="sng"/>
              <a:t>Problema de formação de “ponte”</a:t>
            </a:r>
          </a:p>
          <a:p>
            <a:pPr eaLnBrk="1" hangingPunct="1"/>
            <a:endParaRPr lang="pt-PT" altLang="pt-PT" sz="3400" u="sng"/>
          </a:p>
          <a:p>
            <a:pPr eaLnBrk="1" hangingPunct="1"/>
            <a:r>
              <a:rPr lang="pt-PT" altLang="pt-PT" sz="3400" u="sng"/>
              <a:t>Pragas: insectos, roedores, pássaros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DBAEED4-55FE-C715-D674-A1B3FB5D6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3600"/>
              <a:t>Alteração da qualidade da matéria-prima durante o armazenamento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F33A85-CE10-2AE1-AF21-9DF485C43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PT" altLang="pt-PT" sz="3000"/>
              <a:t>		Humidade</a:t>
            </a:r>
          </a:p>
          <a:p>
            <a:pPr eaLnBrk="1" hangingPunct="1">
              <a:buFontTx/>
              <a:buNone/>
            </a:pPr>
            <a:r>
              <a:rPr lang="pt-PT" altLang="pt-PT" sz="3000"/>
              <a:t>              +</a:t>
            </a:r>
          </a:p>
          <a:p>
            <a:pPr eaLnBrk="1" hangingPunct="1">
              <a:buFontTx/>
              <a:buNone/>
            </a:pPr>
            <a:r>
              <a:rPr lang="pt-PT" altLang="pt-PT" sz="3000"/>
              <a:t>	   Temperatura</a:t>
            </a:r>
          </a:p>
          <a:p>
            <a:pPr eaLnBrk="1" hangingPunct="1">
              <a:buFontTx/>
              <a:buNone/>
            </a:pPr>
            <a:r>
              <a:rPr lang="pt-PT" altLang="pt-PT" sz="3000"/>
              <a:t>              +</a:t>
            </a:r>
          </a:p>
          <a:p>
            <a:pPr eaLnBrk="1" hangingPunct="1">
              <a:buFontTx/>
              <a:buNone/>
            </a:pPr>
            <a:r>
              <a:rPr lang="pt-PT" altLang="pt-PT" sz="3000"/>
              <a:t>		Nutrientes</a:t>
            </a:r>
          </a:p>
          <a:p>
            <a:pPr eaLnBrk="1" hangingPunct="1">
              <a:buFontTx/>
              <a:buNone/>
            </a:pPr>
            <a:endParaRPr lang="pt-PT" altLang="pt-PT" sz="3000"/>
          </a:p>
          <a:p>
            <a:pPr eaLnBrk="1" hangingPunct="1">
              <a:buFontTx/>
              <a:buNone/>
            </a:pPr>
            <a:r>
              <a:rPr lang="pt-PT" altLang="pt-PT" sz="3000"/>
              <a:t>Desenvolvimento de fungos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01885963-5AF7-D34E-58AF-8EA0592C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2194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B0A4AB4A-117A-D7DD-3DBA-7468EEF3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16113"/>
            <a:ext cx="2233612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F9749204-16AE-1DFE-1AAA-693F70E3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997200"/>
            <a:ext cx="24479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3BF8B418-230F-A8AC-AE92-92CA0BD92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149725"/>
            <a:ext cx="2016125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992" name="AutoShape 8">
            <a:extLst>
              <a:ext uri="{FF2B5EF4-FFF2-40B4-BE49-F238E27FC236}">
                <a16:creationId xmlns:a16="http://schemas.microsoft.com/office/drawing/2014/main" id="{55FD5531-3FB6-D3B5-5DC3-4435C54C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724400"/>
            <a:ext cx="431800" cy="433388"/>
          </a:xfrm>
          <a:prstGeom prst="downArrow">
            <a:avLst>
              <a:gd name="adj1" fmla="val 50000"/>
              <a:gd name="adj2" fmla="val 250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6A50B7B9-6CF1-8794-1732-4E27868EF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229225"/>
            <a:ext cx="4824412" cy="576263"/>
          </a:xfrm>
          <a:prstGeom prst="rect">
            <a:avLst/>
          </a:prstGeom>
          <a:noFill/>
          <a:ln w="38100">
            <a:solidFill>
              <a:srgbClr val="F8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0DA1DE3-4F19-0444-2E00-F477C8A0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Desenvolvimento de fungos e produção de micotoxinas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A39B74C-487B-AC78-A755-3FDE08AB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770687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D7F7A4C-122F-35F9-D426-0A6F00D65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7210425" cy="1143000"/>
          </a:xfrm>
        </p:spPr>
        <p:txBody>
          <a:bodyPr/>
          <a:lstStyle/>
          <a:p>
            <a:pPr eaLnBrk="1" hangingPunct="1"/>
            <a:r>
              <a:rPr lang="pt-PT" altLang="pt-PT" sz="4000"/>
              <a:t>Presença de fungos nas matérias-primas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92853DA-8A68-28D5-98A6-C0C866C83A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933825"/>
            <a:ext cx="4038600" cy="1944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PT" altLang="pt-PT"/>
              <a:t>	Ocorrência de micotoxinas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591C473-EAAD-2D39-A1CB-8A2611BF82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933825"/>
            <a:ext cx="4038600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PT" altLang="pt-PT"/>
              <a:t>	Diminuição do valor nutricional do ingrediente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85C06AB-E65F-9EAC-7D5D-F6A4054F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08050"/>
            <a:ext cx="5832475" cy="1368425"/>
          </a:xfrm>
          <a:prstGeom prst="rect">
            <a:avLst/>
          </a:prstGeom>
          <a:noFill/>
          <a:ln w="28575">
            <a:solidFill>
              <a:srgbClr val="F8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E436263E-60DC-0F64-F5F5-F8AD5473A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40175"/>
            <a:ext cx="2736850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3D3C76F6-F758-AA3C-CF99-BA51C76D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4014788"/>
            <a:ext cx="345440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D9A28914-9FBC-7239-5CF3-647E24B48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2420938"/>
            <a:ext cx="24479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6089" name="Line 9">
            <a:extLst>
              <a:ext uri="{FF2B5EF4-FFF2-40B4-BE49-F238E27FC236}">
                <a16:creationId xmlns:a16="http://schemas.microsoft.com/office/drawing/2014/main" id="{3BE72AA2-82B2-2CBC-D877-1C36C45EC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420938"/>
            <a:ext cx="23034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1B997E7-FA1F-00CD-D313-A1232795C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Sistemas de monitorização da temperatura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7781BB2-E736-9DA2-DABC-3F69C8459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13" y="1989138"/>
            <a:ext cx="4033837" cy="4525962"/>
          </a:xfrm>
        </p:spPr>
        <p:txBody>
          <a:bodyPr/>
          <a:lstStyle/>
          <a:p>
            <a:pPr eaLnBrk="1" hangingPunct="1">
              <a:defRPr/>
            </a:pPr>
            <a:r>
              <a:rPr lang="pt-PT" altLang="pt-PT" sz="2800" dirty="0"/>
              <a:t>Importância da monitorização:</a:t>
            </a:r>
          </a:p>
          <a:p>
            <a:pPr lvl="1" eaLnBrk="1" hangingPunct="1">
              <a:defRPr/>
            </a:pPr>
            <a:r>
              <a:rPr lang="pt-PT" altLang="pt-PT" sz="2400" dirty="0"/>
              <a:t>Controlo dos potenciais locais de desenvolvimento de fungos</a:t>
            </a:r>
          </a:p>
          <a:p>
            <a:pPr lvl="1" eaLnBrk="1" hangingPunct="1">
              <a:defRPr/>
            </a:pPr>
            <a:r>
              <a:rPr lang="pt-PT" altLang="pt-PT" sz="2400" dirty="0"/>
              <a:t>Controlo do estado do grão</a:t>
            </a:r>
          </a:p>
          <a:p>
            <a:pPr lvl="1" eaLnBrk="1" hangingPunct="1">
              <a:defRPr/>
            </a:pPr>
            <a:r>
              <a:rPr lang="pt-PT" altLang="pt-PT" sz="2400" dirty="0"/>
              <a:t>Controlo de infestações</a:t>
            </a:r>
          </a:p>
          <a:p>
            <a:pPr marL="457200" lvl="1" indent="0" eaLnBrk="1" hangingPunct="1">
              <a:buFontTx/>
              <a:buNone/>
              <a:defRPr/>
            </a:pPr>
            <a:endParaRPr lang="pt-PT" altLang="pt-PT" sz="2400" dirty="0"/>
          </a:p>
          <a:p>
            <a:pPr lvl="1" eaLnBrk="1" hangingPunct="1">
              <a:defRPr/>
            </a:pPr>
            <a:endParaRPr lang="pt-PT" altLang="pt-PT" sz="2400" dirty="0"/>
          </a:p>
        </p:txBody>
      </p:sp>
      <p:pic>
        <p:nvPicPr>
          <p:cNvPr id="48132" name="Picture 4" descr="opi1">
            <a:extLst>
              <a:ext uri="{FF2B5EF4-FFF2-40B4-BE49-F238E27FC236}">
                <a16:creationId xmlns:a16="http://schemas.microsoft.com/office/drawing/2014/main" id="{314E5C8C-C4AA-C90F-39BE-5837E524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47990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063AA8A-35E3-41BA-7090-03571E907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 sz="4000"/>
              <a:t>Problema da formação de “ponte” em silos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4B636C0-FAA0-5018-986C-6F6F0CBDE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4924425"/>
          </a:xfrm>
        </p:spPr>
        <p:txBody>
          <a:bodyPr/>
          <a:lstStyle/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Matéria-prima pouco fluida</a:t>
            </a:r>
          </a:p>
          <a:p>
            <a:pPr eaLnBrk="1" hangingPunct="1"/>
            <a:r>
              <a:rPr lang="pt-PT" altLang="pt-PT"/>
              <a:t>Teores de humidade altos</a:t>
            </a:r>
          </a:p>
          <a:p>
            <a:pPr eaLnBrk="1" hangingPunct="1"/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Acumulação de material </a:t>
            </a:r>
          </a:p>
          <a:p>
            <a:pPr eaLnBrk="1" hangingPunct="1">
              <a:buFontTx/>
              <a:buNone/>
            </a:pPr>
            <a:r>
              <a:rPr lang="pt-PT" altLang="pt-PT"/>
              <a:t>nas paredes do silo</a:t>
            </a:r>
          </a:p>
          <a:p>
            <a:pPr eaLnBrk="1" hangingPunct="1">
              <a:buFontTx/>
              <a:buNone/>
            </a:pPr>
            <a:endParaRPr lang="pt-PT" altLang="pt-PT"/>
          </a:p>
          <a:p>
            <a:pPr eaLnBrk="1" hangingPunct="1">
              <a:buFontTx/>
              <a:buNone/>
            </a:pPr>
            <a:r>
              <a:rPr lang="pt-PT" altLang="pt-PT"/>
              <a:t>Formação de “ponte”</a:t>
            </a:r>
          </a:p>
          <a:p>
            <a:pPr eaLnBrk="1" hangingPunct="1">
              <a:buFontTx/>
              <a:buNone/>
            </a:pPr>
            <a:endParaRPr lang="pt-PT" altLang="pt-PT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2DAD8FDA-2F6B-159A-077C-2B206AC7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547211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56D102AA-8E29-4F68-88CD-109BD8A1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933825"/>
            <a:ext cx="4608512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A1496659-19F3-F90D-F8FB-00B4EAAF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661025"/>
            <a:ext cx="4033837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pic>
        <p:nvPicPr>
          <p:cNvPr id="50183" name="Picture 7">
            <a:extLst>
              <a:ext uri="{FF2B5EF4-FFF2-40B4-BE49-F238E27FC236}">
                <a16:creationId xmlns:a16="http://schemas.microsoft.com/office/drawing/2014/main" id="{58BA7D3A-DB26-3942-6751-1FF73B60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8463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AutoShape 8">
            <a:extLst>
              <a:ext uri="{FF2B5EF4-FFF2-40B4-BE49-F238E27FC236}">
                <a16:creationId xmlns:a16="http://schemas.microsoft.com/office/drawing/2014/main" id="{4DF2788F-CD66-63FD-C1BF-F04395EF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357563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50185" name="AutoShape 9">
            <a:extLst>
              <a:ext uri="{FF2B5EF4-FFF2-40B4-BE49-F238E27FC236}">
                <a16:creationId xmlns:a16="http://schemas.microsoft.com/office/drawing/2014/main" id="{23D025BD-E5A0-88BC-C28C-D10BE4EB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157788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19075"/>
            <a:ext cx="90773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silo">
            <a:extLst>
              <a:ext uri="{FF2B5EF4-FFF2-40B4-BE49-F238E27FC236}">
                <a16:creationId xmlns:a16="http://schemas.microsoft.com/office/drawing/2014/main" id="{200FF36D-7EF8-CBF4-6785-BA61403E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5"/>
          <a:stretch>
            <a:fillRect/>
          </a:stretch>
        </p:blipFill>
        <p:spPr bwMode="auto">
          <a:xfrm>
            <a:off x="850900" y="188913"/>
            <a:ext cx="829310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co 1">
            <a:extLst>
              <a:ext uri="{FF2B5EF4-FFF2-40B4-BE49-F238E27FC236}">
                <a16:creationId xmlns:a16="http://schemas.microsoft.com/office/drawing/2014/main" id="{09CEEA3D-EBFF-F6B7-1F82-6FBF05457476}"/>
              </a:ext>
            </a:extLst>
          </p:cNvPr>
          <p:cNvSpPr/>
          <p:nvPr/>
        </p:nvSpPr>
        <p:spPr>
          <a:xfrm>
            <a:off x="2916238" y="2420938"/>
            <a:ext cx="792162" cy="1512887"/>
          </a:xfrm>
          <a:prstGeom prst="arc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431D03F-47C8-7B0B-DA72-506743628AF1}"/>
                  </a:ext>
                </a:extLst>
              </p14:cNvPr>
              <p14:cNvContentPartPr/>
              <p14:nvPr/>
            </p14:nvContentPartPr>
            <p14:xfrm>
              <a:off x="3004534" y="2496523"/>
              <a:ext cx="688320" cy="18986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431D03F-47C8-7B0B-DA72-506743628A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094" y="2468083"/>
                <a:ext cx="745200" cy="19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3BAD68B4-CF1A-B538-BF6E-20E7ABCA6A1F}"/>
                  </a:ext>
                </a:extLst>
              </p14:cNvPr>
              <p14:cNvContentPartPr/>
              <p14:nvPr/>
            </p14:nvContentPartPr>
            <p14:xfrm>
              <a:off x="4767094" y="2347123"/>
              <a:ext cx="932040" cy="171972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3BAD68B4-CF1A-B538-BF6E-20E7ABCA6A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8654" y="2318683"/>
                <a:ext cx="988920" cy="17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042EC781-83E6-09F0-9179-ADEB19CA6342}"/>
                  </a:ext>
                </a:extLst>
              </p14:cNvPr>
              <p14:cNvContentPartPr/>
              <p14:nvPr/>
            </p14:nvContentPartPr>
            <p14:xfrm>
              <a:off x="2955574" y="2236963"/>
              <a:ext cx="1114200" cy="19760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042EC781-83E6-09F0-9179-ADEB19CA63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7134" y="2208570"/>
                <a:ext cx="1171080" cy="203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406CE6FB-87E8-0F88-1DCF-C2A0FD4EF6F5}"/>
                  </a:ext>
                </a:extLst>
              </p14:cNvPr>
              <p14:cNvContentPartPr/>
              <p14:nvPr/>
            </p14:nvContentPartPr>
            <p14:xfrm>
              <a:off x="2905174" y="2334883"/>
              <a:ext cx="2793960" cy="171180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406CE6FB-87E8-0F88-1DCF-C2A0FD4EF6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6738" y="2306443"/>
                <a:ext cx="2850833" cy="176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9BFE007-D33C-3390-168A-C77E623AF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Formas de evitar a formação de “ponte” em silos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83706AD-7D38-5CDF-F5B1-1546A1A89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3394075" cy="4525963"/>
          </a:xfrm>
        </p:spPr>
        <p:txBody>
          <a:bodyPr/>
          <a:lstStyle/>
          <a:p>
            <a:pPr eaLnBrk="1" hangingPunct="1"/>
            <a:r>
              <a:rPr lang="pt-PT" altLang="pt-PT"/>
              <a:t>Descarregador de fundo cónico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Descarregador de fundo plano</a:t>
            </a:r>
          </a:p>
        </p:txBody>
      </p:sp>
      <p:pic>
        <p:nvPicPr>
          <p:cNvPr id="54276" name="Picture 4" descr="TripleSilosPop">
            <a:extLst>
              <a:ext uri="{FF2B5EF4-FFF2-40B4-BE49-F238E27FC236}">
                <a16:creationId xmlns:a16="http://schemas.microsoft.com/office/drawing/2014/main" id="{26514443-8F41-8BE1-7B7C-E1BFA1A0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2"/>
          <a:stretch>
            <a:fillRect/>
          </a:stretch>
        </p:blipFill>
        <p:spPr bwMode="auto">
          <a:xfrm>
            <a:off x="4500563" y="1773238"/>
            <a:ext cx="4392612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260-3DReclaimerPopup">
            <a:extLst>
              <a:ext uri="{FF2B5EF4-FFF2-40B4-BE49-F238E27FC236}">
                <a16:creationId xmlns:a16="http://schemas.microsoft.com/office/drawing/2014/main" id="{8A4DC8AE-84DC-4113-9E02-740C9C7B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44275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2DBAF38-435E-9103-5CFF-EAC61F459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Formas de evitar a formação de “ponte” em silos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A2DCA31-DA2F-8CEC-5AEB-00598EA2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3394075" cy="4525963"/>
          </a:xfrm>
        </p:spPr>
        <p:txBody>
          <a:bodyPr/>
          <a:lstStyle/>
          <a:p>
            <a:pPr eaLnBrk="1" hangingPunct="1"/>
            <a:r>
              <a:rPr lang="pt-PT" altLang="pt-PT"/>
              <a:t>Descarregador de fundo cónico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Descarregador de fundo plano</a:t>
            </a:r>
          </a:p>
        </p:txBody>
      </p:sp>
      <p:pic>
        <p:nvPicPr>
          <p:cNvPr id="56324" name="Picture 4" descr="TripleSilosPop">
            <a:extLst>
              <a:ext uri="{FF2B5EF4-FFF2-40B4-BE49-F238E27FC236}">
                <a16:creationId xmlns:a16="http://schemas.microsoft.com/office/drawing/2014/main" id="{B4D47203-753B-B270-E1AD-1E4F75CA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2"/>
          <a:stretch>
            <a:fillRect/>
          </a:stretch>
        </p:blipFill>
        <p:spPr bwMode="auto">
          <a:xfrm>
            <a:off x="4500563" y="1773238"/>
            <a:ext cx="4392612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260-3DReclaimerPopup">
            <a:extLst>
              <a:ext uri="{FF2B5EF4-FFF2-40B4-BE49-F238E27FC236}">
                <a16:creationId xmlns:a16="http://schemas.microsoft.com/office/drawing/2014/main" id="{EC3CB698-4AE9-8608-8E5C-45EF9249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442753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7B36B98-F0A6-8CBB-6BDE-0BECD1AB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 sz="4000"/>
              <a:t>Formas de evitar a formação de “ponte” em silos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3619B5D-C5C8-B0B0-40EC-2982D9B31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6635750" cy="4525963"/>
          </a:xfrm>
        </p:spPr>
        <p:txBody>
          <a:bodyPr/>
          <a:lstStyle/>
          <a:p>
            <a:pPr eaLnBrk="1" hangingPunct="1"/>
            <a:r>
              <a:rPr lang="pt-PT" altLang="pt-PT"/>
              <a:t>Descarregador vibratório de silo</a:t>
            </a:r>
          </a:p>
        </p:txBody>
      </p:sp>
      <p:pic>
        <p:nvPicPr>
          <p:cNvPr id="58372" name="Picture 4" descr="descar13">
            <a:extLst>
              <a:ext uri="{FF2B5EF4-FFF2-40B4-BE49-F238E27FC236}">
                <a16:creationId xmlns:a16="http://schemas.microsoft.com/office/drawing/2014/main" id="{629F2266-2482-D6B0-1FFC-61D48F51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84538"/>
            <a:ext cx="35274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descar14">
            <a:extLst>
              <a:ext uri="{FF2B5EF4-FFF2-40B4-BE49-F238E27FC236}">
                <a16:creationId xmlns:a16="http://schemas.microsoft.com/office/drawing/2014/main" id="{DA803346-F297-5423-31AC-07C1701E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28051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B740179-C839-81CF-49F1-26D0A6E95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 sz="4000"/>
              <a:t>Pragas durante o armazenamento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6DFBFD2-EF9A-37A7-981B-F1C353999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pt-PT" altLang="pt-PT" dirty="0" err="1"/>
              <a:t>Insectos</a:t>
            </a:r>
            <a:r>
              <a:rPr lang="pt-PT" altLang="pt-PT" dirty="0"/>
              <a:t> </a:t>
            </a:r>
          </a:p>
          <a:p>
            <a:pPr lvl="1" eaLnBrk="1" hangingPunct="1">
              <a:defRPr/>
            </a:pPr>
            <a:r>
              <a:rPr lang="pt-PT" altLang="pt-PT" dirty="0"/>
              <a:t>De infestação interna</a:t>
            </a:r>
          </a:p>
          <a:p>
            <a:pPr lvl="1" eaLnBrk="1" hangingPunct="1">
              <a:defRPr/>
            </a:pPr>
            <a:r>
              <a:rPr lang="pt-PT" altLang="pt-PT" dirty="0"/>
              <a:t>De infestação externa</a:t>
            </a:r>
          </a:p>
          <a:p>
            <a:pPr lvl="1" eaLnBrk="1" hangingPunct="1">
              <a:defRPr/>
            </a:pPr>
            <a:endParaRPr lang="pt-PT" altLang="pt-PT" dirty="0"/>
          </a:p>
          <a:p>
            <a:pPr lvl="1" eaLnBrk="1" hangingPunct="1">
              <a:defRPr/>
            </a:pPr>
            <a:endParaRPr lang="pt-PT" altLang="pt-PT" dirty="0"/>
          </a:p>
          <a:p>
            <a:pPr marL="457200" lvl="1" indent="0" eaLnBrk="1" hangingPunct="1">
              <a:buFontTx/>
              <a:buNone/>
              <a:defRPr/>
            </a:pPr>
            <a:r>
              <a:rPr lang="pt-PT" altLang="pt-PT" dirty="0"/>
              <a:t>HR </a:t>
            </a:r>
            <a:r>
              <a:rPr lang="pt-PT" altLang="pt-PT" dirty="0" err="1"/>
              <a:t>óptima</a:t>
            </a:r>
            <a:r>
              <a:rPr lang="pt-PT" altLang="pt-PT" dirty="0"/>
              <a:t> (12-14%)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pt-PT" altLang="pt-PT" dirty="0"/>
              <a:t>Tº </a:t>
            </a:r>
            <a:r>
              <a:rPr lang="pt-PT" altLang="pt-PT" dirty="0" err="1"/>
              <a:t>óptima</a:t>
            </a:r>
            <a:r>
              <a:rPr lang="pt-PT" altLang="pt-PT" dirty="0"/>
              <a:t> (21 -27 </a:t>
            </a:r>
            <a:r>
              <a:rPr lang="pt-PT" altLang="pt-PT" dirty="0" err="1"/>
              <a:t>ºC</a:t>
            </a:r>
            <a:r>
              <a:rPr lang="pt-PT" altLang="pt-PT" dirty="0"/>
              <a:t>)</a:t>
            </a:r>
          </a:p>
        </p:txBody>
      </p:sp>
      <p:pic>
        <p:nvPicPr>
          <p:cNvPr id="60420" name="Picture 4" descr="insect2">
            <a:extLst>
              <a:ext uri="{FF2B5EF4-FFF2-40B4-BE49-F238E27FC236}">
                <a16:creationId xmlns:a16="http://schemas.microsoft.com/office/drawing/2014/main" id="{AAC0ABB8-789E-0137-DCDA-0693E0CE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32591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>
            <a:extLst>
              <a:ext uri="{FF2B5EF4-FFF2-40B4-BE49-F238E27FC236}">
                <a16:creationId xmlns:a16="http://schemas.microsoft.com/office/drawing/2014/main" id="{498EE840-11C6-79E2-9FA7-639FB15F9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z="4000"/>
              <a:t>Pragas durante o armazenamento</a:t>
            </a:r>
          </a:p>
        </p:txBody>
      </p:sp>
      <p:pic>
        <p:nvPicPr>
          <p:cNvPr id="62467" name="Picture 2" descr="Feeding injury from weevils &lt;ul&gt;&lt;li&gt;Feeding injury :  &lt;/li&gt;&lt;/ul&gt;&lt;ul&gt;&lt;li&gt;Female weevil lays 300-400 eggs one in a cavity &lt;/...">
            <a:extLst>
              <a:ext uri="{FF2B5EF4-FFF2-40B4-BE49-F238E27FC236}">
                <a16:creationId xmlns:a16="http://schemas.microsoft.com/office/drawing/2014/main" id="{FAECFFB6-BE62-78F8-AEC4-6FC60015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 b="41849"/>
          <a:stretch>
            <a:fillRect/>
          </a:stretch>
        </p:blipFill>
        <p:spPr bwMode="auto">
          <a:xfrm>
            <a:off x="474663" y="2349500"/>
            <a:ext cx="82121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CaixaDeTexto 3">
            <a:extLst>
              <a:ext uri="{FF2B5EF4-FFF2-40B4-BE49-F238E27FC236}">
                <a16:creationId xmlns:a16="http://schemas.microsoft.com/office/drawing/2014/main" id="{3041FC20-D8AD-A861-CF03-6445998B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732463"/>
            <a:ext cx="6408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000"/>
              <a:t>Fêmea põe 300 a 400 ovos em cada cavidade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2000"/>
              <a:t>Larva desenvolve-se internamente (13%HR e 27C)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2000"/>
          </a:p>
        </p:txBody>
      </p:sp>
      <p:sp>
        <p:nvSpPr>
          <p:cNvPr id="62469" name="CaixaDeTexto 4">
            <a:extLst>
              <a:ext uri="{FF2B5EF4-FFF2-40B4-BE49-F238E27FC236}">
                <a16:creationId xmlns:a16="http://schemas.microsoft.com/office/drawing/2014/main" id="{7AA896F9-A89A-A05E-C544-F34C08CB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69703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800"/>
              <a:t>Gorgulho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>
            <a:extLst>
              <a:ext uri="{FF2B5EF4-FFF2-40B4-BE49-F238E27FC236}">
                <a16:creationId xmlns:a16="http://schemas.microsoft.com/office/drawing/2014/main" id="{D5552945-8F78-8483-87A4-82B927AB2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z="4000"/>
              <a:t>Pragas durante o armazenamento</a:t>
            </a:r>
          </a:p>
        </p:txBody>
      </p:sp>
      <p:pic>
        <p:nvPicPr>
          <p:cNvPr id="64515" name="Picture 4" descr="&lt;ul&gt;&lt;li&gt;Common in grocery stores, storage warehouses, homes  &lt;/li&gt;&lt;/ul&gt;&lt;ul&gt;&lt;li&gt;Adults penetrate packaged products &lt;/li&gt;&lt;/u...">
            <a:extLst>
              <a:ext uri="{FF2B5EF4-FFF2-40B4-BE49-F238E27FC236}">
                <a16:creationId xmlns:a16="http://schemas.microsoft.com/office/drawing/2014/main" id="{2A5FF035-239C-771B-D6AD-C469DAF5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 r="52747"/>
          <a:stretch>
            <a:fillRect/>
          </a:stretch>
        </p:blipFill>
        <p:spPr bwMode="auto">
          <a:xfrm>
            <a:off x="1187450" y="2098675"/>
            <a:ext cx="31686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CaixaDeTexto 2">
            <a:extLst>
              <a:ext uri="{FF2B5EF4-FFF2-40B4-BE49-F238E27FC236}">
                <a16:creationId xmlns:a16="http://schemas.microsoft.com/office/drawing/2014/main" id="{4A4D7ECA-2CED-57DE-791A-2A8FE0AF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654175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Besouros</a:t>
            </a:r>
          </a:p>
        </p:txBody>
      </p:sp>
      <p:pic>
        <p:nvPicPr>
          <p:cNvPr id="64517" name="Picture 2" descr="Grain moth damage &lt;ul&gt;&lt;li&gt;First reported from France in 1736 &lt;/li&gt;&lt;/ul&gt;&lt;ul&gt;&lt;li&gt;Most destructive insect of grain in USA, es...">
            <a:extLst>
              <a:ext uri="{FF2B5EF4-FFF2-40B4-BE49-F238E27FC236}">
                <a16:creationId xmlns:a16="http://schemas.microsoft.com/office/drawing/2014/main" id="{D5A5B36D-1B40-C4A7-3ED7-E0FE48B0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 t="15521"/>
          <a:stretch>
            <a:fillRect/>
          </a:stretch>
        </p:blipFill>
        <p:spPr bwMode="auto">
          <a:xfrm>
            <a:off x="5580063" y="2005013"/>
            <a:ext cx="27336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CaixaDeTexto 6">
            <a:extLst>
              <a:ext uri="{FF2B5EF4-FFF2-40B4-BE49-F238E27FC236}">
                <a16:creationId xmlns:a16="http://schemas.microsoft.com/office/drawing/2014/main" id="{62005B78-BEE7-9D0C-822F-4975732E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1528763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Traças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>
            <a:extLst>
              <a:ext uri="{FF2B5EF4-FFF2-40B4-BE49-F238E27FC236}">
                <a16:creationId xmlns:a16="http://schemas.microsoft.com/office/drawing/2014/main" id="{B915B30D-AA75-929E-DDB7-F0E1C4D72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z="4000"/>
              <a:t>Pragas durante o armazenamento</a:t>
            </a:r>
          </a:p>
        </p:txBody>
      </p:sp>
      <p:sp>
        <p:nvSpPr>
          <p:cNvPr id="65539" name="CaixaDeTexto 2">
            <a:extLst>
              <a:ext uri="{FF2B5EF4-FFF2-40B4-BE49-F238E27FC236}">
                <a16:creationId xmlns:a16="http://schemas.microsoft.com/office/drawing/2014/main" id="{E9F916F3-7C3F-E6F8-3B7C-F56DEFB8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31900"/>
            <a:ext cx="721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000"/>
              <a:t>Temperatura de armazenamento vs actividade dos insectos</a:t>
            </a:r>
          </a:p>
        </p:txBody>
      </p:sp>
      <p:pic>
        <p:nvPicPr>
          <p:cNvPr id="65540" name="Picture 2" descr="Storage temp. vs. Insect activity ">
            <a:extLst>
              <a:ext uri="{FF2B5EF4-FFF2-40B4-BE49-F238E27FC236}">
                <a16:creationId xmlns:a16="http://schemas.microsoft.com/office/drawing/2014/main" id="{941D3F28-4B83-C705-4003-829846F5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2"/>
          <a:stretch>
            <a:fillRect/>
          </a:stretch>
        </p:blipFill>
        <p:spPr bwMode="auto">
          <a:xfrm>
            <a:off x="1800225" y="1843088"/>
            <a:ext cx="554355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FED4089-F8B8-5625-7391-9AB2206AA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 sz="4000"/>
              <a:t>Pragas durante o armazenamento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CB28955-7D19-7D59-8ED7-ADB62D4A3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pt-PT" altLang="pt-PT"/>
              <a:t>Roedores</a:t>
            </a:r>
          </a:p>
          <a:p>
            <a:pPr eaLnBrk="1" hangingPunct="1"/>
            <a:r>
              <a:rPr lang="pt-PT" altLang="pt-PT"/>
              <a:t>Pássaros</a:t>
            </a:r>
          </a:p>
        </p:txBody>
      </p:sp>
      <p:pic>
        <p:nvPicPr>
          <p:cNvPr id="67588" name="Picture 6" descr="Image result for raus ratus eating grain">
            <a:extLst>
              <a:ext uri="{FF2B5EF4-FFF2-40B4-BE49-F238E27FC236}">
                <a16:creationId xmlns:a16="http://schemas.microsoft.com/office/drawing/2014/main" id="{4F32CBEE-5194-5CB3-F642-40DE0488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>
            <a:fillRect/>
          </a:stretch>
        </p:blipFill>
        <p:spPr bwMode="auto">
          <a:xfrm>
            <a:off x="3805238" y="2060575"/>
            <a:ext cx="46974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>
            <a:extLst>
              <a:ext uri="{FF2B5EF4-FFF2-40B4-BE49-F238E27FC236}">
                <a16:creationId xmlns:a16="http://schemas.microsoft.com/office/drawing/2014/main" id="{EB392A0F-E17D-6F76-B374-494A2B535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Infestantes</a:t>
            </a:r>
          </a:p>
        </p:txBody>
      </p:sp>
      <p:sp>
        <p:nvSpPr>
          <p:cNvPr id="69635" name="Marcador de Posição de Conteúdo 2">
            <a:extLst>
              <a:ext uri="{FF2B5EF4-FFF2-40B4-BE49-F238E27FC236}">
                <a16:creationId xmlns:a16="http://schemas.microsoft.com/office/drawing/2014/main" id="{7F2B5A35-8A17-AB16-17BA-7535A4035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/>
              <a:t>Detecção</a:t>
            </a:r>
          </a:p>
          <a:p>
            <a:r>
              <a:rPr lang="pt-PT" altLang="pt-PT"/>
              <a:t>Monitorização</a:t>
            </a:r>
          </a:p>
          <a:p>
            <a:endParaRPr lang="pt-PT" altLang="pt-PT"/>
          </a:p>
        </p:txBody>
      </p:sp>
      <p:sp>
        <p:nvSpPr>
          <p:cNvPr id="69636" name="Título 1">
            <a:extLst>
              <a:ext uri="{FF2B5EF4-FFF2-40B4-BE49-F238E27FC236}">
                <a16:creationId xmlns:a16="http://schemas.microsoft.com/office/drawing/2014/main" id="{D85673EB-7282-61DD-CA63-5D804A8B4440}"/>
              </a:ext>
            </a:extLst>
          </p:cNvPr>
          <p:cNvSpPr txBox="1">
            <a:spLocks/>
          </p:cNvSpPr>
          <p:nvPr/>
        </p:nvSpPr>
        <p:spPr bwMode="auto">
          <a:xfrm>
            <a:off x="1331913" y="3290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4000">
                <a:solidFill>
                  <a:schemeClr val="tx2"/>
                </a:solidFill>
              </a:rPr>
              <a:t>Amostragem</a:t>
            </a:r>
          </a:p>
        </p:txBody>
      </p:sp>
      <p:sp>
        <p:nvSpPr>
          <p:cNvPr id="5" name="Seta entalhada para a direita 4">
            <a:extLst>
              <a:ext uri="{FF2B5EF4-FFF2-40B4-BE49-F238E27FC236}">
                <a16:creationId xmlns:a16="http://schemas.microsoft.com/office/drawing/2014/main" id="{9AE56D68-BBCF-6A0F-2BE5-66C6F00670B8}"/>
              </a:ext>
            </a:extLst>
          </p:cNvPr>
          <p:cNvSpPr/>
          <p:nvPr/>
        </p:nvSpPr>
        <p:spPr>
          <a:xfrm>
            <a:off x="2268538" y="3395663"/>
            <a:ext cx="1366837" cy="9350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C2EE988-AA3A-B4E8-EEA5-4DEB081A2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Armazenamento de </a:t>
            </a:r>
            <a:br>
              <a:rPr lang="pt-PT" altLang="pt-PT" sz="4000"/>
            </a:br>
            <a:r>
              <a:rPr lang="pt-PT" altLang="pt-PT" sz="4000"/>
              <a:t>matérias-primas a granel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D6650F70-6FB2-39F3-4639-082D0D75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454" b="18454"/>
          <a:stretch>
            <a:fillRect/>
          </a:stretch>
        </p:blipFill>
        <p:spPr bwMode="auto">
          <a:xfrm>
            <a:off x="4500563" y="4149725"/>
            <a:ext cx="42005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60">
            <a:extLst>
              <a:ext uri="{FF2B5EF4-FFF2-40B4-BE49-F238E27FC236}">
                <a16:creationId xmlns:a16="http://schemas.microsoft.com/office/drawing/2014/main" id="{9451A6AA-BA91-F367-08EC-C1E3CDC1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3789362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>
            <a:extLst>
              <a:ext uri="{FF2B5EF4-FFF2-40B4-BE49-F238E27FC236}">
                <a16:creationId xmlns:a16="http://schemas.microsoft.com/office/drawing/2014/main" id="{09C9484F-BBE4-52EA-A1E4-DD5650DF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684053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Silos de metal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Silos de cimento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Armazéns</a:t>
            </a:r>
          </a:p>
        </p:txBody>
      </p:sp>
      <p:pic>
        <p:nvPicPr>
          <p:cNvPr id="16390" name="Picture 8" descr="CIMG1144">
            <a:extLst>
              <a:ext uri="{FF2B5EF4-FFF2-40B4-BE49-F238E27FC236}">
                <a16:creationId xmlns:a16="http://schemas.microsoft.com/office/drawing/2014/main" id="{F123C2E9-28F5-7CEB-F3AD-20E40858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AA56EA5-E091-3E27-AA5D-8484E30E9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549275"/>
            <a:ext cx="5410200" cy="838200"/>
          </a:xfrm>
        </p:spPr>
        <p:txBody>
          <a:bodyPr/>
          <a:lstStyle/>
          <a:p>
            <a:r>
              <a:rPr lang="en-US" altLang="pt-PT"/>
              <a:t>Armadilhas</a:t>
            </a:r>
          </a:p>
        </p:txBody>
      </p:sp>
      <p:pic>
        <p:nvPicPr>
          <p:cNvPr id="83971" name="Picture 3" descr="development of probe  traps">
            <a:extLst>
              <a:ext uri="{FF2B5EF4-FFF2-40B4-BE49-F238E27FC236}">
                <a16:creationId xmlns:a16="http://schemas.microsoft.com/office/drawing/2014/main" id="{D705CADB-DF0D-E5DF-329F-C68805DA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5638800" cy="363855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5" descr="probe trap">
            <a:extLst>
              <a:ext uri="{FF2B5EF4-FFF2-40B4-BE49-F238E27FC236}">
                <a16:creationId xmlns:a16="http://schemas.microsoft.com/office/drawing/2014/main" id="{A191BF3D-7D8A-8250-C313-7B5DA6EF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52500"/>
            <a:ext cx="1373188" cy="56388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6714911-4557-F3ED-F6CE-BEE40504A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549275"/>
            <a:ext cx="5410200" cy="838200"/>
          </a:xfrm>
        </p:spPr>
        <p:txBody>
          <a:bodyPr/>
          <a:lstStyle/>
          <a:p>
            <a:r>
              <a:rPr lang="en-US" altLang="pt-PT"/>
              <a:t>Armadilhas</a:t>
            </a:r>
          </a:p>
        </p:txBody>
      </p:sp>
      <p:sp>
        <p:nvSpPr>
          <p:cNvPr id="86019" name="Retângulo 1">
            <a:extLst>
              <a:ext uri="{FF2B5EF4-FFF2-40B4-BE49-F238E27FC236}">
                <a16:creationId xmlns:a16="http://schemas.microsoft.com/office/drawing/2014/main" id="{E9867DF8-B31D-06E4-F5CE-78387376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76475"/>
            <a:ext cx="8553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1 a 2 armadilhas em silos com menos de 25 toneladas.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2 a 3 armadilhas com silos de 25 a 50 toneladas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3 a 5 armadilhas em silos com mais de 50 toneladas.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Temperatura &gt; 18C, verificar armadilha todos os 10 a 14 dias.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Temperatura &lt; 18C, verificar armadilha de mês a mês.  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C5010D4-9B0F-B243-A393-7364857CD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Controlo de pragas em armazéns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4E46D06-D79A-FDDC-316E-98C65CE0C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 eaLnBrk="1" hangingPunct="1"/>
            <a:r>
              <a:rPr lang="pt-PT" altLang="pt-PT"/>
              <a:t>Inspecções</a:t>
            </a:r>
          </a:p>
          <a:p>
            <a:pPr eaLnBrk="1" hangingPunct="1"/>
            <a:r>
              <a:rPr lang="pt-PT" altLang="pt-PT"/>
              <a:t>Limpeza</a:t>
            </a:r>
          </a:p>
          <a:p>
            <a:pPr eaLnBrk="1" hangingPunct="1">
              <a:buFontTx/>
              <a:buNone/>
            </a:pPr>
            <a:endParaRPr lang="pt-PT" altLang="pt-P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25DD1D9-B061-C960-FB31-7B2C1D913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Controlo de pragas em armazéns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E530431-E7CD-1C79-38F2-5E727F70B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8229600" cy="4525963"/>
          </a:xfrm>
        </p:spPr>
        <p:txBody>
          <a:bodyPr/>
          <a:lstStyle/>
          <a:p>
            <a:pPr eaLnBrk="1" hangingPunct="1"/>
            <a:r>
              <a:rPr lang="pt-PT" altLang="pt-PT"/>
              <a:t>Métodos físicos e mecânicos</a:t>
            </a:r>
          </a:p>
          <a:p>
            <a:pPr lvl="1" eaLnBrk="1" hangingPunct="1"/>
            <a:r>
              <a:rPr lang="pt-PT" altLang="pt-PT"/>
              <a:t>Ventilação</a:t>
            </a:r>
          </a:p>
          <a:p>
            <a:pPr lvl="1" eaLnBrk="1" hangingPunct="1"/>
            <a:r>
              <a:rPr lang="pt-PT" altLang="pt-PT"/>
              <a:t>Barreiras físicas</a:t>
            </a:r>
          </a:p>
          <a:p>
            <a:pPr eaLnBrk="1" hangingPunct="1"/>
            <a:r>
              <a:rPr lang="pt-PT" altLang="pt-PT"/>
              <a:t>Aplicações químicas</a:t>
            </a:r>
          </a:p>
          <a:p>
            <a:pPr lvl="1" eaLnBrk="1" hangingPunct="1"/>
            <a:r>
              <a:rPr lang="pt-PT" altLang="pt-PT"/>
              <a:t>Fumigação (último recurso)</a:t>
            </a:r>
          </a:p>
          <a:p>
            <a:pPr eaLnBrk="1" hangingPunct="1">
              <a:buFontTx/>
              <a:buNone/>
            </a:pPr>
            <a:endParaRPr lang="pt-PT" alt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6718087-2012-C816-8115-71217E06C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Silos de metal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A016ED6-32B2-BB2A-D1EA-985F05800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5329237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800"/>
              <a:t>Vantagens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Boa protecção contra pestes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Carregamento e descarregamento automáticos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Fácil limpeza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Simples controlo de temperatura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Fácil arejamento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z="2400"/>
          </a:p>
          <a:p>
            <a:pPr eaLnBrk="1" hangingPunct="1">
              <a:lnSpc>
                <a:spcPct val="90000"/>
              </a:lnSpc>
            </a:pPr>
            <a:r>
              <a:rPr lang="pt-PT" altLang="pt-PT" sz="2800"/>
              <a:t>Inconvenientes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Alto custo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Fraco isolamento contra temperatura ambiental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z="2400"/>
          </a:p>
          <a:p>
            <a:pPr lvl="1" eaLnBrk="1" hangingPunct="1">
              <a:lnSpc>
                <a:spcPct val="90000"/>
              </a:lnSpc>
            </a:pPr>
            <a:endParaRPr lang="pt-PT" altLang="pt-PT" sz="2400"/>
          </a:p>
          <a:p>
            <a:pPr lvl="1" eaLnBrk="1" hangingPunct="1">
              <a:lnSpc>
                <a:spcPct val="90000"/>
              </a:lnSpc>
            </a:pPr>
            <a:endParaRPr lang="pt-PT" altLang="pt-PT" sz="240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06C125B-E632-719D-3FBB-996B8766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8454" b="18454"/>
          <a:stretch>
            <a:fillRect/>
          </a:stretch>
        </p:blipFill>
        <p:spPr bwMode="auto">
          <a:xfrm>
            <a:off x="5292725" y="2420938"/>
            <a:ext cx="35639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D92D4F-DA9B-53AD-DDA5-F89AB11B9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Silos de cimento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A6DA329-E182-0CE2-54B0-DB24336D9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4997450"/>
          </a:xfrm>
        </p:spPr>
        <p:txBody>
          <a:bodyPr/>
          <a:lstStyle/>
          <a:p>
            <a:pPr eaLnBrk="1" hangingPunct="1"/>
            <a:r>
              <a:rPr lang="pt-PT" altLang="pt-PT" sz="2800"/>
              <a:t>Vantagens</a:t>
            </a:r>
          </a:p>
          <a:p>
            <a:pPr lvl="1" eaLnBrk="1" hangingPunct="1"/>
            <a:r>
              <a:rPr lang="pt-PT" altLang="pt-PT" sz="2400"/>
              <a:t>Bom isolamento contra temperatura exterior</a:t>
            </a:r>
          </a:p>
          <a:p>
            <a:pPr lvl="1" eaLnBrk="1" hangingPunct="1"/>
            <a:r>
              <a:rPr lang="pt-PT" altLang="pt-PT" sz="2400"/>
              <a:t>Carregamento e descarregamento automáticos</a:t>
            </a:r>
          </a:p>
          <a:p>
            <a:pPr lvl="1" eaLnBrk="1" hangingPunct="1"/>
            <a:r>
              <a:rPr lang="pt-PT" altLang="pt-PT" sz="2400"/>
              <a:t>Fácil limpeza</a:t>
            </a:r>
          </a:p>
          <a:p>
            <a:pPr lvl="1" eaLnBrk="1" hangingPunct="1"/>
            <a:r>
              <a:rPr lang="pt-PT" altLang="pt-PT" sz="2400"/>
              <a:t>Simples controlo de temperatura</a:t>
            </a:r>
          </a:p>
          <a:p>
            <a:pPr lvl="1" eaLnBrk="1" hangingPunct="1"/>
            <a:endParaRPr lang="pt-PT" altLang="pt-PT" sz="2400"/>
          </a:p>
          <a:p>
            <a:pPr eaLnBrk="1" hangingPunct="1"/>
            <a:r>
              <a:rPr lang="pt-PT" altLang="pt-PT" sz="2800"/>
              <a:t>Inconvenientes</a:t>
            </a:r>
          </a:p>
          <a:p>
            <a:pPr lvl="1" eaLnBrk="1" hangingPunct="1"/>
            <a:r>
              <a:rPr lang="pt-PT" altLang="pt-PT" sz="2400"/>
              <a:t>Alto custo </a:t>
            </a:r>
          </a:p>
          <a:p>
            <a:pPr lvl="1" eaLnBrk="1" hangingPunct="1"/>
            <a:endParaRPr lang="pt-PT" altLang="pt-PT" sz="2400"/>
          </a:p>
          <a:p>
            <a:pPr lvl="1" eaLnBrk="1" hangingPunct="1"/>
            <a:endParaRPr lang="pt-PT" altLang="pt-PT" sz="2400"/>
          </a:p>
        </p:txBody>
      </p:sp>
      <p:pic>
        <p:nvPicPr>
          <p:cNvPr id="20484" name="Picture 4" descr="60">
            <a:extLst>
              <a:ext uri="{FF2B5EF4-FFF2-40B4-BE49-F238E27FC236}">
                <a16:creationId xmlns:a16="http://schemas.microsoft.com/office/drawing/2014/main" id="{66ED4FE1-98F8-5835-43F4-CEC55A66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20938"/>
            <a:ext cx="3286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3934634-034F-88E4-A005-08DE8FB60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Armazéns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C116ABA-0580-B969-7920-1DC73221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54721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800"/>
              <a:t>Vantagens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Baixo custo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Flexível uso de espaço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z="2400"/>
          </a:p>
          <a:p>
            <a:pPr eaLnBrk="1" hangingPunct="1">
              <a:lnSpc>
                <a:spcPct val="90000"/>
              </a:lnSpc>
            </a:pPr>
            <a:r>
              <a:rPr lang="pt-PT" altLang="pt-PT" sz="2800"/>
              <a:t>Inconvenientes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Carregamento e descarregamento pouco eficientes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Má protecção contra pestes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Difícil limpeza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/>
              <a:t>Difícil controlo de temperatura</a:t>
            </a:r>
          </a:p>
        </p:txBody>
      </p:sp>
      <p:pic>
        <p:nvPicPr>
          <p:cNvPr id="22532" name="Picture 4" descr="CIMG1144">
            <a:extLst>
              <a:ext uri="{FF2B5EF4-FFF2-40B4-BE49-F238E27FC236}">
                <a16:creationId xmlns:a16="http://schemas.microsoft.com/office/drawing/2014/main" id="{A5898995-4F7E-11A6-0850-FD2AEFA6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67188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B4130A6-3315-AA6B-A316-251D879F6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3600"/>
              <a:t>Armazenamento de matérias-primas em sacos ou caixas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156646E-8DA1-F817-F03A-491BC7AAA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455987"/>
          </a:xfrm>
        </p:spPr>
        <p:txBody>
          <a:bodyPr/>
          <a:lstStyle/>
          <a:p>
            <a:pPr eaLnBrk="1" hangingPunct="1"/>
            <a:r>
              <a:rPr lang="pt-PT" altLang="pt-PT" sz="2800"/>
              <a:t>Armazéns devem impedir entrada de roedores e/ou pássaros</a:t>
            </a:r>
          </a:p>
          <a:p>
            <a:pPr eaLnBrk="1" hangingPunct="1"/>
            <a:r>
              <a:rPr lang="pt-PT" altLang="pt-PT" sz="2800"/>
              <a:t>Construção de cimento</a:t>
            </a:r>
          </a:p>
          <a:p>
            <a:pPr eaLnBrk="1" hangingPunct="1"/>
            <a:r>
              <a:rPr lang="pt-PT" altLang="pt-PT" sz="2800"/>
              <a:t>Produtos medicamentosos em salas separadas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082BC77-6D80-1709-CE29-F9B9A33B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7"/>
          <a:stretch>
            <a:fillRect/>
          </a:stretch>
        </p:blipFill>
        <p:spPr bwMode="auto">
          <a:xfrm>
            <a:off x="1908175" y="3789363"/>
            <a:ext cx="547211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7C1E8C08-C3AC-7C48-F3E2-E58B84F9C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Perda de produto durante o armazenamento </a:t>
            </a:r>
          </a:p>
        </p:txBody>
      </p:sp>
      <p:sp>
        <p:nvSpPr>
          <p:cNvPr id="28675" name="Marcador de Posição de Conteúdo 2">
            <a:extLst>
              <a:ext uri="{FF2B5EF4-FFF2-40B4-BE49-F238E27FC236}">
                <a16:creationId xmlns:a16="http://schemas.microsoft.com/office/drawing/2014/main" id="{A7BC4A5A-D6CF-D9FA-B04E-79CE8D658D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25675"/>
            <a:ext cx="8229600" cy="4525963"/>
          </a:xfrm>
        </p:spPr>
        <p:txBody>
          <a:bodyPr/>
          <a:lstStyle/>
          <a:p>
            <a:r>
              <a:rPr lang="pt-PT" altLang="pt-PT"/>
              <a:t>Verificação inadequada</a:t>
            </a:r>
          </a:p>
          <a:p>
            <a:r>
              <a:rPr lang="pt-PT" altLang="pt-PT"/>
              <a:t>Gestão inadequada</a:t>
            </a:r>
          </a:p>
          <a:p>
            <a:r>
              <a:rPr lang="pt-PT" altLang="pt-PT"/>
              <a:t>Partículas finas</a:t>
            </a:r>
          </a:p>
          <a:p>
            <a:r>
              <a:rPr lang="pt-PT" altLang="pt-PT"/>
              <a:t>Qualidade inicial da matéria-prima</a:t>
            </a:r>
          </a:p>
          <a:p>
            <a:r>
              <a:rPr lang="pt-PT" altLang="pt-PT"/>
              <a:t>Controlo inadequado de insectos</a:t>
            </a:r>
          </a:p>
          <a:p>
            <a:endParaRPr lang="pt-PT" alt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4E938293-AB73-125C-96BE-29828AE96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Humidade máxima de armazenamento</a:t>
            </a:r>
          </a:p>
        </p:txBody>
      </p:sp>
      <p:pic>
        <p:nvPicPr>
          <p:cNvPr id="30723" name="Imagem 3">
            <a:extLst>
              <a:ext uri="{FF2B5EF4-FFF2-40B4-BE49-F238E27FC236}">
                <a16:creationId xmlns:a16="http://schemas.microsoft.com/office/drawing/2014/main" id="{7A9CA74E-F49A-6FAA-0702-18AEBD2FE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28345" r="34505" b="31297"/>
          <a:stretch>
            <a:fillRect/>
          </a:stretch>
        </p:blipFill>
        <p:spPr bwMode="auto">
          <a:xfrm>
            <a:off x="1116013" y="1844675"/>
            <a:ext cx="6630987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17256</TotalTime>
  <Words>716</Words>
  <Application>Microsoft Office PowerPoint</Application>
  <PresentationFormat>Apresentação no Ecrã (4:3)</PresentationFormat>
  <Paragraphs>215</Paragraphs>
  <Slides>33</Slides>
  <Notes>30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6" baseType="lpstr">
      <vt:lpstr>Arial</vt:lpstr>
      <vt:lpstr>Calibri</vt:lpstr>
      <vt:lpstr>Modelo de apresentação predefinido</vt:lpstr>
      <vt:lpstr>Apresentação do PowerPoint</vt:lpstr>
      <vt:lpstr>Apresentação do PowerPoint</vt:lpstr>
      <vt:lpstr>Armazenamento de  matérias-primas a granel</vt:lpstr>
      <vt:lpstr>Silos de metal</vt:lpstr>
      <vt:lpstr>Silos de cimento</vt:lpstr>
      <vt:lpstr>Armazéns</vt:lpstr>
      <vt:lpstr>Armazenamento de matérias-primas em sacos ou caixas</vt:lpstr>
      <vt:lpstr>Perda de produto durante o armazenamento </vt:lpstr>
      <vt:lpstr>Humidade máxima de armazenamento</vt:lpstr>
      <vt:lpstr>Inverno</vt:lpstr>
      <vt:lpstr>Verão</vt:lpstr>
      <vt:lpstr>Arejamento</vt:lpstr>
      <vt:lpstr>Alternativas ao Arejamento</vt:lpstr>
      <vt:lpstr>Principais problemas no armazenamento de matérias-primas</vt:lpstr>
      <vt:lpstr>Alteração da qualidade da matéria-prima durante o armazenamento</vt:lpstr>
      <vt:lpstr>Desenvolvimento de fungos e produção de micotoxinas</vt:lpstr>
      <vt:lpstr>Presença de fungos nas matérias-primas</vt:lpstr>
      <vt:lpstr>Sistemas de monitorização da temperatura</vt:lpstr>
      <vt:lpstr>Problema da formação de “ponte” em silos</vt:lpstr>
      <vt:lpstr>Apresentação do PowerPoint</vt:lpstr>
      <vt:lpstr>Formas de evitar a formação de “ponte” em silos</vt:lpstr>
      <vt:lpstr>Formas de evitar a formação de “ponte” em silos</vt:lpstr>
      <vt:lpstr>Formas de evitar a formação de “ponte” em silos</vt:lpstr>
      <vt:lpstr>Pragas durante o armazenamento</vt:lpstr>
      <vt:lpstr>Pragas durante o armazenamento</vt:lpstr>
      <vt:lpstr>Pragas durante o armazenamento</vt:lpstr>
      <vt:lpstr>Pragas durante o armazenamento</vt:lpstr>
      <vt:lpstr>Pragas durante o armazenamento</vt:lpstr>
      <vt:lpstr>Infestantes</vt:lpstr>
      <vt:lpstr>Armadilhas</vt:lpstr>
      <vt:lpstr>Armadilhas</vt:lpstr>
      <vt:lpstr>Controlo de pragas em armazéns</vt:lpstr>
      <vt:lpstr>Controlo de pragas em armazéns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Madalena Lordelo</dc:creator>
  <cp:lastModifiedBy>Rui Fortunato</cp:lastModifiedBy>
  <cp:revision>93</cp:revision>
  <cp:lastPrinted>2020-03-19T10:40:25Z</cp:lastPrinted>
  <dcterms:created xsi:type="dcterms:W3CDTF">2005-09-17T15:19:53Z</dcterms:created>
  <dcterms:modified xsi:type="dcterms:W3CDTF">2025-09-15T10:57:11Z</dcterms:modified>
</cp:coreProperties>
</file>